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sldIdLst>
    <p:sldId id="256"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0669" autoAdjust="0"/>
  </p:normalViewPr>
  <p:slideViewPr>
    <p:cSldViewPr snapToGrid="0">
      <p:cViewPr>
        <p:scale>
          <a:sx n="20" d="100"/>
          <a:sy n="20" d="100"/>
        </p:scale>
        <p:origin x="708" y="84"/>
      </p:cViewPr>
      <p:guideLst>
        <p:guide orient="horz" pos="7690"/>
        <p:guide pos="1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0760" y="3995560"/>
            <a:ext cx="32644556" cy="8499746"/>
          </a:xfrm>
        </p:spPr>
        <p:txBody>
          <a:bodyPr anchor="b"/>
          <a:lstStyle>
            <a:lvl1pPr algn="ctr">
              <a:defRPr sz="21360"/>
            </a:lvl1pPr>
          </a:lstStyle>
          <a:p>
            <a:r>
              <a:rPr lang="en-US" smtClean="0"/>
              <a:t>Click to edit Master title style</a:t>
            </a:r>
            <a:endParaRPr lang="en-US"/>
          </a:p>
        </p:txBody>
      </p:sp>
      <p:sp>
        <p:nvSpPr>
          <p:cNvPr id="3" name="Subtitle 2"/>
          <p:cNvSpPr>
            <a:spLocks noGrp="1"/>
          </p:cNvSpPr>
          <p:nvPr>
            <p:ph type="subTitle" idx="1"/>
          </p:nvPr>
        </p:nvSpPr>
        <p:spPr>
          <a:xfrm>
            <a:off x="5440760" y="12823089"/>
            <a:ext cx="32644556" cy="5894436"/>
          </a:xfrm>
        </p:spPr>
        <p:txBody>
          <a:bodyPr/>
          <a:lstStyle>
            <a:lvl1pPr marL="0" indent="0" algn="ctr">
              <a:buNone/>
              <a:defRPr sz="8544"/>
            </a:lvl1pPr>
            <a:lvl2pPr marL="1627632" indent="0" algn="ctr">
              <a:buNone/>
              <a:defRPr sz="7120"/>
            </a:lvl2pPr>
            <a:lvl3pPr marL="3255264" indent="0" algn="ctr">
              <a:buNone/>
              <a:defRPr sz="6408"/>
            </a:lvl3pPr>
            <a:lvl4pPr marL="4882896" indent="0" algn="ctr">
              <a:buNone/>
              <a:defRPr sz="5696"/>
            </a:lvl4pPr>
            <a:lvl5pPr marL="6510528" indent="0" algn="ctr">
              <a:buNone/>
              <a:defRPr sz="5696"/>
            </a:lvl5pPr>
            <a:lvl6pPr marL="8138160" indent="0" algn="ctr">
              <a:buNone/>
              <a:defRPr sz="5696"/>
            </a:lvl6pPr>
            <a:lvl7pPr marL="9765792" indent="0" algn="ctr">
              <a:buNone/>
              <a:defRPr sz="5696"/>
            </a:lvl7pPr>
            <a:lvl8pPr marL="11393424" indent="0" algn="ctr">
              <a:buNone/>
              <a:defRPr sz="5696"/>
            </a:lvl8pPr>
            <a:lvl9pPr marL="13021056" indent="0" algn="ctr">
              <a:buNone/>
              <a:defRPr sz="5696"/>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86210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533651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48347" y="1299828"/>
            <a:ext cx="9385310" cy="20689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92418" y="1299828"/>
            <a:ext cx="27611854" cy="20689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15933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4107702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9748" y="6086590"/>
            <a:ext cx="37541240" cy="10155612"/>
          </a:xfrm>
        </p:spPr>
        <p:txBody>
          <a:bodyPr anchor="b"/>
          <a:lstStyle>
            <a:lvl1pPr>
              <a:defRPr sz="21360"/>
            </a:lvl1pPr>
          </a:lstStyle>
          <a:p>
            <a:r>
              <a:rPr lang="en-US" smtClean="0"/>
              <a:t>Click to edit Master title style</a:t>
            </a:r>
            <a:endParaRPr lang="en-US"/>
          </a:p>
        </p:txBody>
      </p:sp>
      <p:sp>
        <p:nvSpPr>
          <p:cNvPr id="3" name="Text Placeholder 2"/>
          <p:cNvSpPr>
            <a:spLocks noGrp="1"/>
          </p:cNvSpPr>
          <p:nvPr>
            <p:ph type="body" idx="1"/>
          </p:nvPr>
        </p:nvSpPr>
        <p:spPr>
          <a:xfrm>
            <a:off x="2969748" y="16338278"/>
            <a:ext cx="37541240" cy="5340596"/>
          </a:xfrm>
        </p:spPr>
        <p:txBody>
          <a:bodyPr/>
          <a:lstStyle>
            <a:lvl1pPr marL="0" indent="0">
              <a:buNone/>
              <a:defRPr sz="8544">
                <a:solidFill>
                  <a:schemeClr val="tx1">
                    <a:tint val="75000"/>
                  </a:schemeClr>
                </a:solidFill>
              </a:defRPr>
            </a:lvl1pPr>
            <a:lvl2pPr marL="1627632" indent="0">
              <a:buNone/>
              <a:defRPr sz="7120">
                <a:solidFill>
                  <a:schemeClr val="tx1">
                    <a:tint val="75000"/>
                  </a:schemeClr>
                </a:solidFill>
              </a:defRPr>
            </a:lvl2pPr>
            <a:lvl3pPr marL="3255264" indent="0">
              <a:buNone/>
              <a:defRPr sz="6408">
                <a:solidFill>
                  <a:schemeClr val="tx1">
                    <a:tint val="75000"/>
                  </a:schemeClr>
                </a:solidFill>
              </a:defRPr>
            </a:lvl3pPr>
            <a:lvl4pPr marL="4882896" indent="0">
              <a:buNone/>
              <a:defRPr sz="5696">
                <a:solidFill>
                  <a:schemeClr val="tx1">
                    <a:tint val="75000"/>
                  </a:schemeClr>
                </a:solidFill>
              </a:defRPr>
            </a:lvl4pPr>
            <a:lvl5pPr marL="6510528" indent="0">
              <a:buNone/>
              <a:defRPr sz="5696">
                <a:solidFill>
                  <a:schemeClr val="tx1">
                    <a:tint val="75000"/>
                  </a:schemeClr>
                </a:solidFill>
              </a:defRPr>
            </a:lvl5pPr>
            <a:lvl6pPr marL="8138160" indent="0">
              <a:buNone/>
              <a:defRPr sz="5696">
                <a:solidFill>
                  <a:schemeClr val="tx1">
                    <a:tint val="75000"/>
                  </a:schemeClr>
                </a:solidFill>
              </a:defRPr>
            </a:lvl6pPr>
            <a:lvl7pPr marL="9765792" indent="0">
              <a:buNone/>
              <a:defRPr sz="5696">
                <a:solidFill>
                  <a:schemeClr val="tx1">
                    <a:tint val="75000"/>
                  </a:schemeClr>
                </a:solidFill>
              </a:defRPr>
            </a:lvl7pPr>
            <a:lvl8pPr marL="11393424" indent="0">
              <a:buNone/>
              <a:defRPr sz="5696">
                <a:solidFill>
                  <a:schemeClr val="tx1">
                    <a:tint val="75000"/>
                  </a:schemeClr>
                </a:solidFill>
              </a:defRPr>
            </a:lvl8pPr>
            <a:lvl9pPr marL="13021056" indent="0">
              <a:buNone/>
              <a:defRPr sz="569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15BFE5-32FC-43EE-B228-023E40A467C7}"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33778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92418" y="6499141"/>
            <a:ext cx="18498582" cy="154905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35075" y="6499141"/>
            <a:ext cx="18498582" cy="154905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15BFE5-32FC-43EE-B228-023E40A467C7}" type="datetimeFigureOut">
              <a:rPr lang="en-US" smtClean="0"/>
              <a:pPr/>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012599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8087" y="1299830"/>
            <a:ext cx="37541240" cy="471894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2998089" y="5984862"/>
            <a:ext cx="18413568"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smtClean="0"/>
              <a:t>Edit Master text styles</a:t>
            </a:r>
          </a:p>
        </p:txBody>
      </p:sp>
      <p:sp>
        <p:nvSpPr>
          <p:cNvPr id="4" name="Content Placeholder 3"/>
          <p:cNvSpPr>
            <a:spLocks noGrp="1"/>
          </p:cNvSpPr>
          <p:nvPr>
            <p:ph sz="half" idx="2"/>
          </p:nvPr>
        </p:nvSpPr>
        <p:spPr>
          <a:xfrm>
            <a:off x="2998089" y="8917951"/>
            <a:ext cx="18413568" cy="13116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035076" y="5984862"/>
            <a:ext cx="18504251"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smtClean="0"/>
              <a:t>Edit Master text styles</a:t>
            </a:r>
          </a:p>
        </p:txBody>
      </p:sp>
      <p:sp>
        <p:nvSpPr>
          <p:cNvPr id="6" name="Content Placeholder 5"/>
          <p:cNvSpPr>
            <a:spLocks noGrp="1"/>
          </p:cNvSpPr>
          <p:nvPr>
            <p:ph sz="quarter" idx="4"/>
          </p:nvPr>
        </p:nvSpPr>
        <p:spPr>
          <a:xfrm>
            <a:off x="22035076" y="8917951"/>
            <a:ext cx="18504251" cy="13116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15BFE5-32FC-43EE-B228-023E40A467C7}" type="datetimeFigureOut">
              <a:rPr lang="en-US" smtClean="0"/>
              <a:pPr/>
              <a:t>2/27/2022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437709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15BFE5-32FC-43EE-B228-023E40A467C7}" type="datetimeFigureOut">
              <a:rPr lang="en-US" smtClean="0"/>
              <a:pPr/>
              <a:t>2/27/2022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55354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2/27/2022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086566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smtClean="0"/>
              <a:t>Click to edit Master title style</a:t>
            </a:r>
            <a:endParaRPr lang="en-US"/>
          </a:p>
        </p:txBody>
      </p:sp>
      <p:sp>
        <p:nvSpPr>
          <p:cNvPr id="3" name="Content Placeholder 2"/>
          <p:cNvSpPr>
            <a:spLocks noGrp="1"/>
          </p:cNvSpPr>
          <p:nvPr>
            <p:ph idx="1"/>
          </p:nvPr>
        </p:nvSpPr>
        <p:spPr>
          <a:xfrm>
            <a:off x="18504251" y="3515189"/>
            <a:ext cx="22035075" cy="17349880"/>
          </a:xfrm>
        </p:spPr>
        <p:txBody>
          <a:bodyPr/>
          <a:lstStyle>
            <a:lvl1pPr>
              <a:defRPr sz="11392"/>
            </a:lvl1pPr>
            <a:lvl2pPr>
              <a:defRPr sz="9968"/>
            </a:lvl2pPr>
            <a:lvl3pPr>
              <a:defRPr sz="8544"/>
            </a:lvl3pPr>
            <a:lvl4pPr>
              <a:defRPr sz="7120"/>
            </a:lvl4pPr>
            <a:lvl5pPr>
              <a:defRPr sz="7120"/>
            </a:lvl5pPr>
            <a:lvl6pPr>
              <a:defRPr sz="7120"/>
            </a:lvl6pPr>
            <a:lvl7pPr>
              <a:defRPr sz="7120"/>
            </a:lvl7pPr>
            <a:lvl8pPr>
              <a:defRPr sz="7120"/>
            </a:lvl8pPr>
            <a:lvl9pPr>
              <a:defRPr sz="712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smtClean="0"/>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158407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smtClean="0"/>
              <a:t>Click to edit Master title style</a:t>
            </a:r>
            <a:endParaRPr lang="en-US"/>
          </a:p>
        </p:txBody>
      </p:sp>
      <p:sp>
        <p:nvSpPr>
          <p:cNvPr id="3" name="Picture Placeholder 2"/>
          <p:cNvSpPr>
            <a:spLocks noGrp="1"/>
          </p:cNvSpPr>
          <p:nvPr>
            <p:ph type="pic" idx="1"/>
          </p:nvPr>
        </p:nvSpPr>
        <p:spPr>
          <a:xfrm>
            <a:off x="18504251" y="3515189"/>
            <a:ext cx="22035075" cy="17349880"/>
          </a:xfrm>
        </p:spPr>
        <p:txBody>
          <a:bodyPr/>
          <a:lstStyle>
            <a:lvl1pPr marL="0" indent="0">
              <a:buNone/>
              <a:defRPr sz="11392"/>
            </a:lvl1pPr>
            <a:lvl2pPr marL="1627632" indent="0">
              <a:buNone/>
              <a:defRPr sz="9968"/>
            </a:lvl2pPr>
            <a:lvl3pPr marL="3255264" indent="0">
              <a:buNone/>
              <a:defRPr sz="8544"/>
            </a:lvl3pPr>
            <a:lvl4pPr marL="4882896" indent="0">
              <a:buNone/>
              <a:defRPr sz="7120"/>
            </a:lvl4pPr>
            <a:lvl5pPr marL="6510528" indent="0">
              <a:buNone/>
              <a:defRPr sz="7120"/>
            </a:lvl5pPr>
            <a:lvl6pPr marL="8138160" indent="0">
              <a:buNone/>
              <a:defRPr sz="7120"/>
            </a:lvl6pPr>
            <a:lvl7pPr marL="9765792" indent="0">
              <a:buNone/>
              <a:defRPr sz="7120"/>
            </a:lvl7pPr>
            <a:lvl8pPr marL="11393424" indent="0">
              <a:buNone/>
              <a:defRPr sz="7120"/>
            </a:lvl8pPr>
            <a:lvl9pPr marL="13021056" indent="0">
              <a:buNone/>
              <a:defRPr sz="7120"/>
            </a:lvl9pPr>
          </a:lstStyle>
          <a:p>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smtClean="0"/>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82060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2418" y="1299830"/>
            <a:ext cx="37541240" cy="471894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992418" y="6499141"/>
            <a:ext cx="37541240" cy="1549056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992418" y="22628314"/>
            <a:ext cx="9793367" cy="1299828"/>
          </a:xfrm>
          <a:prstGeom prst="rect">
            <a:avLst/>
          </a:prstGeom>
        </p:spPr>
        <p:txBody>
          <a:bodyPr vert="horz" lIns="91440" tIns="45720" rIns="91440" bIns="45720" rtlCol="0" anchor="ctr"/>
          <a:lstStyle>
            <a:lvl1pPr algn="l">
              <a:defRPr sz="4272">
                <a:solidFill>
                  <a:schemeClr val="tx1">
                    <a:tint val="75000"/>
                  </a:schemeClr>
                </a:solidFill>
              </a:defRPr>
            </a:lvl1pPr>
          </a:lstStyle>
          <a:p>
            <a:fld id="{1015BFE5-32FC-43EE-B228-023E40A467C7}" type="datetimeFigureOut">
              <a:rPr lang="en-US" smtClean="0"/>
              <a:pPr/>
              <a:t>2/27/2022</a:t>
            </a:fld>
            <a:endParaRPr lang="en-US"/>
          </a:p>
        </p:txBody>
      </p:sp>
      <p:sp>
        <p:nvSpPr>
          <p:cNvPr id="5" name="Footer Placeholder 4"/>
          <p:cNvSpPr>
            <a:spLocks noGrp="1"/>
          </p:cNvSpPr>
          <p:nvPr>
            <p:ph type="ftr" sz="quarter" idx="3"/>
          </p:nvPr>
        </p:nvSpPr>
        <p:spPr>
          <a:xfrm>
            <a:off x="14418013" y="22628314"/>
            <a:ext cx="14690050" cy="1299828"/>
          </a:xfrm>
          <a:prstGeom prst="rect">
            <a:avLst/>
          </a:prstGeom>
        </p:spPr>
        <p:txBody>
          <a:bodyPr vert="horz" lIns="91440" tIns="45720" rIns="91440" bIns="45720" rtlCol="0" anchor="ctr"/>
          <a:lstStyle>
            <a:lvl1pPr algn="ctr">
              <a:defRPr sz="42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740290" y="22628314"/>
            <a:ext cx="9793367" cy="1299828"/>
          </a:xfrm>
          <a:prstGeom prst="rect">
            <a:avLst/>
          </a:prstGeom>
        </p:spPr>
        <p:txBody>
          <a:bodyPr vert="horz" lIns="91440" tIns="45720" rIns="91440" bIns="45720" rtlCol="0" anchor="ctr"/>
          <a:lstStyle>
            <a:lvl1pPr algn="r">
              <a:defRPr sz="4272">
                <a:solidFill>
                  <a:schemeClr val="tx1">
                    <a:tint val="7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2554323332"/>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defTabSz="3255264" rtl="0" eaLnBrk="1" latinLnBrk="0" hangingPunct="1">
        <a:lnSpc>
          <a:spcPct val="90000"/>
        </a:lnSpc>
        <a:spcBef>
          <a:spcPct val="0"/>
        </a:spcBef>
        <a:buNone/>
        <a:defRPr sz="15664" kern="1200">
          <a:solidFill>
            <a:schemeClr val="tx1"/>
          </a:solidFill>
          <a:latin typeface="+mj-lt"/>
          <a:ea typeface="+mj-ea"/>
          <a:cs typeface="+mj-cs"/>
        </a:defRPr>
      </a:lvl1pPr>
    </p:titleStyle>
    <p:bodyStyle>
      <a:lvl1pPr marL="813816" indent="-813816" algn="l" defTabSz="3255264" rtl="0" eaLnBrk="1" latinLnBrk="0" hangingPunct="1">
        <a:lnSpc>
          <a:spcPct val="90000"/>
        </a:lnSpc>
        <a:spcBef>
          <a:spcPts val="3560"/>
        </a:spcBef>
        <a:buFont typeface="Arial" panose="020B0604020202020204" pitchFamily="34" charset="0"/>
        <a:buChar char="•"/>
        <a:defRPr sz="9968" kern="1200">
          <a:solidFill>
            <a:schemeClr val="tx1"/>
          </a:solidFill>
          <a:latin typeface="+mn-lt"/>
          <a:ea typeface="+mn-ea"/>
          <a:cs typeface="+mn-cs"/>
        </a:defRPr>
      </a:lvl1pPr>
      <a:lvl2pPr marL="2441448" indent="-813816" algn="l" defTabSz="3255264" rtl="0" eaLnBrk="1" latinLnBrk="0" hangingPunct="1">
        <a:lnSpc>
          <a:spcPct val="90000"/>
        </a:lnSpc>
        <a:spcBef>
          <a:spcPts val="1780"/>
        </a:spcBef>
        <a:buFont typeface="Arial" panose="020B0604020202020204" pitchFamily="34" charset="0"/>
        <a:buChar char="•"/>
        <a:defRPr sz="8544" kern="1200">
          <a:solidFill>
            <a:schemeClr val="tx1"/>
          </a:solidFill>
          <a:latin typeface="+mn-lt"/>
          <a:ea typeface="+mn-ea"/>
          <a:cs typeface="+mn-cs"/>
        </a:defRPr>
      </a:lvl2pPr>
      <a:lvl3pPr marL="4069080" indent="-813816" algn="l" defTabSz="3255264" rtl="0" eaLnBrk="1" latinLnBrk="0" hangingPunct="1">
        <a:lnSpc>
          <a:spcPct val="90000"/>
        </a:lnSpc>
        <a:spcBef>
          <a:spcPts val="1780"/>
        </a:spcBef>
        <a:buFont typeface="Arial" panose="020B0604020202020204" pitchFamily="34" charset="0"/>
        <a:buChar char="•"/>
        <a:defRPr sz="7120" kern="1200">
          <a:solidFill>
            <a:schemeClr val="tx1"/>
          </a:solidFill>
          <a:latin typeface="+mn-lt"/>
          <a:ea typeface="+mn-ea"/>
          <a:cs typeface="+mn-cs"/>
        </a:defRPr>
      </a:lvl3pPr>
      <a:lvl4pPr marL="569671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4pPr>
      <a:lvl5pPr marL="7324344"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5pPr>
      <a:lvl6pPr marL="8951976"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6pPr>
      <a:lvl7pPr marL="10579608"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7pPr>
      <a:lvl8pPr marL="12207240"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8pPr>
      <a:lvl9pPr marL="1383487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9pPr>
    </p:bodyStyle>
    <p:otherStyle>
      <a:defPPr>
        <a:defRPr lang="en-US"/>
      </a:defPPr>
      <a:lvl1pPr marL="0" algn="l" defTabSz="3255264" rtl="0" eaLnBrk="1" latinLnBrk="0" hangingPunct="1">
        <a:defRPr sz="6408" kern="1200">
          <a:solidFill>
            <a:schemeClr val="tx1"/>
          </a:solidFill>
          <a:latin typeface="+mn-lt"/>
          <a:ea typeface="+mn-ea"/>
          <a:cs typeface="+mn-cs"/>
        </a:defRPr>
      </a:lvl1pPr>
      <a:lvl2pPr marL="1627632" algn="l" defTabSz="3255264" rtl="0" eaLnBrk="1" latinLnBrk="0" hangingPunct="1">
        <a:defRPr sz="6408" kern="1200">
          <a:solidFill>
            <a:schemeClr val="tx1"/>
          </a:solidFill>
          <a:latin typeface="+mn-lt"/>
          <a:ea typeface="+mn-ea"/>
          <a:cs typeface="+mn-cs"/>
        </a:defRPr>
      </a:lvl2pPr>
      <a:lvl3pPr marL="3255264" algn="l" defTabSz="3255264" rtl="0" eaLnBrk="1" latinLnBrk="0" hangingPunct="1">
        <a:defRPr sz="6408" kern="1200">
          <a:solidFill>
            <a:schemeClr val="tx1"/>
          </a:solidFill>
          <a:latin typeface="+mn-lt"/>
          <a:ea typeface="+mn-ea"/>
          <a:cs typeface="+mn-cs"/>
        </a:defRPr>
      </a:lvl3pPr>
      <a:lvl4pPr marL="4882896" algn="l" defTabSz="3255264" rtl="0" eaLnBrk="1" latinLnBrk="0" hangingPunct="1">
        <a:defRPr sz="6408" kern="1200">
          <a:solidFill>
            <a:schemeClr val="tx1"/>
          </a:solidFill>
          <a:latin typeface="+mn-lt"/>
          <a:ea typeface="+mn-ea"/>
          <a:cs typeface="+mn-cs"/>
        </a:defRPr>
      </a:lvl4pPr>
      <a:lvl5pPr marL="6510528" algn="l" defTabSz="3255264" rtl="0" eaLnBrk="1" latinLnBrk="0" hangingPunct="1">
        <a:defRPr sz="6408" kern="1200">
          <a:solidFill>
            <a:schemeClr val="tx1"/>
          </a:solidFill>
          <a:latin typeface="+mn-lt"/>
          <a:ea typeface="+mn-ea"/>
          <a:cs typeface="+mn-cs"/>
        </a:defRPr>
      </a:lvl5pPr>
      <a:lvl6pPr marL="8138160" algn="l" defTabSz="3255264" rtl="0" eaLnBrk="1" latinLnBrk="0" hangingPunct="1">
        <a:defRPr sz="6408" kern="1200">
          <a:solidFill>
            <a:schemeClr val="tx1"/>
          </a:solidFill>
          <a:latin typeface="+mn-lt"/>
          <a:ea typeface="+mn-ea"/>
          <a:cs typeface="+mn-cs"/>
        </a:defRPr>
      </a:lvl6pPr>
      <a:lvl7pPr marL="9765792" algn="l" defTabSz="3255264" rtl="0" eaLnBrk="1" latinLnBrk="0" hangingPunct="1">
        <a:defRPr sz="6408" kern="1200">
          <a:solidFill>
            <a:schemeClr val="tx1"/>
          </a:solidFill>
          <a:latin typeface="+mn-lt"/>
          <a:ea typeface="+mn-ea"/>
          <a:cs typeface="+mn-cs"/>
        </a:defRPr>
      </a:lvl7pPr>
      <a:lvl8pPr marL="11393424" algn="l" defTabSz="3255264" rtl="0" eaLnBrk="1" latinLnBrk="0" hangingPunct="1">
        <a:defRPr sz="6408" kern="1200">
          <a:solidFill>
            <a:schemeClr val="tx1"/>
          </a:solidFill>
          <a:latin typeface="+mn-lt"/>
          <a:ea typeface="+mn-ea"/>
          <a:cs typeface="+mn-cs"/>
        </a:defRPr>
      </a:lvl8pPr>
      <a:lvl9pPr marL="13021056" algn="l" defTabSz="3255264" rtl="0"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894" y="48126"/>
            <a:ext cx="43552969" cy="25656988"/>
          </a:xfrm>
          <a:prstGeom prst="rect">
            <a:avLst/>
          </a:prstGeom>
        </p:spPr>
      </p:pic>
      <p:sp>
        <p:nvSpPr>
          <p:cNvPr id="7" name="Text Box 1059"/>
          <p:cNvSpPr txBox="1">
            <a:spLocks noChangeArrowheads="1"/>
          </p:cNvSpPr>
          <p:nvPr/>
        </p:nvSpPr>
        <p:spPr bwMode="auto">
          <a:xfrm>
            <a:off x="5678904" y="3267430"/>
            <a:ext cx="32097491"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a:r>
              <a:rPr lang="en-US" sz="6000" b="1" dirty="0"/>
              <a:t>Designing a chess management model based on the thinking of the world's top women chess players</a:t>
            </a:r>
            <a:r>
              <a:rPr lang="en-US" sz="6000" b="1" dirty="0" smtClean="0"/>
              <a:t> </a:t>
            </a:r>
            <a:endParaRPr lang="fa-IR" sz="6000" b="1" dirty="0">
              <a:latin typeface="فهفق"/>
            </a:endParaRPr>
          </a:p>
          <a:p>
            <a:pPr algn="ctr"/>
            <a:r>
              <a:rPr lang="en-US" sz="4800" b="1" dirty="0" smtClean="0">
                <a:cs typeface="B Nazanin" panose="00000400000000000000" pitchFamily="2" charset="-78"/>
              </a:rPr>
              <a:t>Nina </a:t>
            </a:r>
            <a:r>
              <a:rPr lang="en-US" sz="4800" b="1" dirty="0" err="1" smtClean="0">
                <a:cs typeface="B Nazanin" panose="00000400000000000000" pitchFamily="2" charset="-78"/>
              </a:rPr>
              <a:t>Hemmati</a:t>
            </a:r>
            <a:r>
              <a:rPr lang="en-US" sz="4800" b="1" dirty="0" smtClean="0">
                <a:cs typeface="B Nazanin" panose="00000400000000000000" pitchFamily="2" charset="-78"/>
              </a:rPr>
              <a:t> </a:t>
            </a:r>
            <a:r>
              <a:rPr lang="en-US" sz="4800" b="1" dirty="0" err="1" smtClean="0">
                <a:cs typeface="B Nazanin" panose="00000400000000000000" pitchFamily="2" charset="-78"/>
              </a:rPr>
              <a:t>Zadeh</a:t>
            </a:r>
            <a:r>
              <a:rPr lang="en-US" sz="4800" b="1" dirty="0">
                <a:cs typeface="B Nazanin" panose="00000400000000000000" pitchFamily="2" charset="-78"/>
              </a:rPr>
              <a:t>, Hossein </a:t>
            </a:r>
            <a:r>
              <a:rPr lang="en-US" sz="4800" b="1" dirty="0" err="1">
                <a:cs typeface="B Nazanin" panose="00000400000000000000" pitchFamily="2" charset="-78"/>
              </a:rPr>
              <a:t>Sepasi</a:t>
            </a:r>
            <a:r>
              <a:rPr lang="en-US" sz="4800" b="1" dirty="0">
                <a:cs typeface="B Nazanin" panose="00000400000000000000" pitchFamily="2" charset="-78"/>
              </a:rPr>
              <a:t>, </a:t>
            </a:r>
            <a:r>
              <a:rPr lang="en-US" sz="4800" b="1" dirty="0" err="1" smtClean="0">
                <a:cs typeface="B Nazanin" panose="00000400000000000000" pitchFamily="2" charset="-78"/>
              </a:rPr>
              <a:t>Parivash</a:t>
            </a:r>
            <a:r>
              <a:rPr lang="en-US" sz="4800" b="1" dirty="0" smtClean="0">
                <a:cs typeface="B Nazanin" panose="00000400000000000000" pitchFamily="2" charset="-78"/>
              </a:rPr>
              <a:t> </a:t>
            </a:r>
            <a:r>
              <a:rPr lang="en-US" sz="4800" b="1" dirty="0" err="1" smtClean="0">
                <a:cs typeface="B Nazanin" panose="00000400000000000000" pitchFamily="2" charset="-78"/>
              </a:rPr>
              <a:t>Nourbakhsh</a:t>
            </a:r>
            <a:r>
              <a:rPr lang="en-US" sz="4800" b="1" dirty="0" smtClean="0">
                <a:cs typeface="B Nazanin" panose="00000400000000000000" pitchFamily="2" charset="-78"/>
              </a:rPr>
              <a:t>, </a:t>
            </a:r>
            <a:r>
              <a:rPr lang="en-US" sz="4800" b="1" dirty="0" err="1" smtClean="0">
                <a:cs typeface="B Nazanin" panose="00000400000000000000" pitchFamily="2" charset="-78"/>
              </a:rPr>
              <a:t>Mahvash</a:t>
            </a:r>
            <a:r>
              <a:rPr lang="en-US" sz="4800" b="1" dirty="0" smtClean="0">
                <a:cs typeface="B Nazanin" panose="00000400000000000000" pitchFamily="2" charset="-78"/>
              </a:rPr>
              <a:t> </a:t>
            </a:r>
            <a:r>
              <a:rPr lang="en-US" sz="4800" b="1" dirty="0" err="1" smtClean="0">
                <a:cs typeface="B Nazanin" panose="00000400000000000000" pitchFamily="2" charset="-78"/>
              </a:rPr>
              <a:t>Nourbakhsh</a:t>
            </a:r>
            <a:endParaRPr lang="fa-IR" sz="4800" b="1" dirty="0" smtClean="0">
              <a:cs typeface="B Nazanin" panose="00000400000000000000" pitchFamily="2" charset="-78"/>
            </a:endParaRPr>
          </a:p>
        </p:txBody>
      </p:sp>
      <p:sp>
        <p:nvSpPr>
          <p:cNvPr id="8" name="AutoShape 4"/>
          <p:cNvSpPr>
            <a:spLocks noChangeArrowheads="1"/>
          </p:cNvSpPr>
          <p:nvPr/>
        </p:nvSpPr>
        <p:spPr bwMode="auto">
          <a:xfrm>
            <a:off x="28426626" y="6729207"/>
            <a:ext cx="14935182" cy="5976140"/>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latin typeface="Arial" panose="020B0604020202020204" pitchFamily="34" charset="0"/>
                <a:cs typeface="Arial" panose="020B0604020202020204" pitchFamily="34" charset="0"/>
              </a:rPr>
              <a:t>Result</a:t>
            </a:r>
            <a:r>
              <a:rPr lang="en-US" sz="6000" b="1" dirty="0" smtClean="0">
                <a:cs typeface="B Titr" panose="00000700000000000000" pitchFamily="2" charset="-78"/>
              </a:rPr>
              <a:t>:</a:t>
            </a:r>
          </a:p>
          <a:p>
            <a:pPr algn="justLow">
              <a:defRPr/>
            </a:pPr>
            <a:r>
              <a:rPr lang="en-US" sz="4800" dirty="0"/>
              <a:t>Results showed that there was a significant relationship between goal setting, decision making and </a:t>
            </a:r>
            <a:r>
              <a:rPr lang="en-US" sz="4800" dirty="0" smtClean="0"/>
              <a:t>implementation </a:t>
            </a:r>
            <a:r>
              <a:rPr lang="en-US" sz="4800" dirty="0"/>
              <a:t>and control and chess management of the subjects (P &lt;0.05). According to the findings, chess players always use their basic and creative strategic models to solve problems and face crises and win. </a:t>
            </a:r>
            <a:endParaRPr lang="en-US" sz="4800" b="1" dirty="0" smtClean="0">
              <a:cs typeface="B Titr" panose="00000700000000000000" pitchFamily="2" charset="-78"/>
            </a:endParaRPr>
          </a:p>
        </p:txBody>
      </p:sp>
      <p:sp>
        <p:nvSpPr>
          <p:cNvPr id="9" name="AutoShape 4"/>
          <p:cNvSpPr>
            <a:spLocks noChangeArrowheads="1"/>
          </p:cNvSpPr>
          <p:nvPr/>
        </p:nvSpPr>
        <p:spPr bwMode="auto">
          <a:xfrm>
            <a:off x="36335368" y="4801076"/>
            <a:ext cx="6975555" cy="1438573"/>
          </a:xfrm>
          <a:prstGeom prst="roundRect">
            <a:avLst>
              <a:gd name="adj" fmla="val 7000"/>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r="100000" b="100000"/>
            </a:path>
            <a:tileRect l="-100000" t="-100000"/>
          </a:gradFill>
          <a:ln>
            <a:noFill/>
            <a:headEnd/>
            <a:tailEnd/>
          </a:ln>
        </p:spPr>
        <p:style>
          <a:lnRef idx="2">
            <a:schemeClr val="accent1"/>
          </a:lnRef>
          <a:fillRef idx="1">
            <a:schemeClr val="lt1"/>
          </a:fillRef>
          <a:effectRef idx="0">
            <a:schemeClr val="accent1"/>
          </a:effectRef>
          <a:fontRef idx="minor">
            <a:schemeClr val="dk1"/>
          </a:fontRef>
        </p:style>
        <p:txBody>
          <a:bodyPr wrap="square" lIns="274320" tIns="274320" rIns="274320" bIns="274320" anchor="ctr">
            <a:spAutoFit/>
          </a:bodyPr>
          <a:lstStyle/>
          <a:p>
            <a:pPr rtl="1">
              <a:defRPr/>
            </a:pPr>
            <a:r>
              <a:rPr lang="en-US" sz="5400" dirty="0" smtClean="0">
                <a:solidFill>
                  <a:schemeClr val="tx1"/>
                </a:solidFill>
                <a:cs typeface="B Nazanin" panose="00000400000000000000" pitchFamily="2" charset="-78"/>
              </a:rPr>
              <a:t>Code:1141-SSRC-13TH</a:t>
            </a:r>
            <a:endParaRPr lang="fa-IR" sz="8800" dirty="0">
              <a:solidFill>
                <a:schemeClr val="tx1"/>
              </a:solidFill>
              <a:cs typeface="B Nazanin" panose="00000400000000000000" pitchFamily="2" charset="-78"/>
            </a:endParaRPr>
          </a:p>
        </p:txBody>
      </p:sp>
      <p:sp>
        <p:nvSpPr>
          <p:cNvPr id="11" name="AutoShape 4"/>
          <p:cNvSpPr>
            <a:spLocks noChangeArrowheads="1"/>
          </p:cNvSpPr>
          <p:nvPr/>
        </p:nvSpPr>
        <p:spPr bwMode="auto">
          <a:xfrm>
            <a:off x="28482749" y="12876620"/>
            <a:ext cx="14884298" cy="8247817"/>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latin typeface="Arial" panose="020B0604020202020204" pitchFamily="34" charset="0"/>
                <a:cs typeface="Arial" panose="020B0604020202020204" pitchFamily="34" charset="0"/>
              </a:rPr>
              <a:t>Discussion &amp; Conclusion</a:t>
            </a:r>
            <a:r>
              <a:rPr lang="en-US" sz="6000" b="1" dirty="0" smtClean="0">
                <a:cs typeface="B Titr" panose="00000700000000000000" pitchFamily="2" charset="-78"/>
              </a:rPr>
              <a:t>:</a:t>
            </a:r>
            <a:endParaRPr lang="fa-IR" sz="6000" b="1" dirty="0" smtClean="0">
              <a:cs typeface="B Nazanin" panose="00000400000000000000" pitchFamily="2" charset="-78"/>
            </a:endParaRPr>
          </a:p>
          <a:p>
            <a:pPr algn="justLow">
              <a:defRPr/>
            </a:pPr>
            <a:r>
              <a:rPr lang="en-US" sz="4800" dirty="0"/>
              <a:t>The basic patterns that chess masters use to manage their chess pieces on a chess board can be a good model for managers to manage their employees in real life and lead them to victory. In this research, the chess management model in the form of a general model of chess game has been extracted by examining the minds of the world's top women chess players and based on the findings of this research, all managers can use the proposed chess management model.</a:t>
            </a:r>
            <a:endParaRPr lang="fa-IR" sz="4800" dirty="0">
              <a:cs typeface="B Nazanin" panose="00000400000000000000" pitchFamily="2" charset="-78"/>
            </a:endParaRPr>
          </a:p>
        </p:txBody>
      </p:sp>
      <p:sp>
        <p:nvSpPr>
          <p:cNvPr id="12" name="AutoShape 4"/>
          <p:cNvSpPr>
            <a:spLocks noChangeArrowheads="1"/>
          </p:cNvSpPr>
          <p:nvPr/>
        </p:nvSpPr>
        <p:spPr bwMode="auto">
          <a:xfrm>
            <a:off x="74118" y="6037462"/>
            <a:ext cx="14363778" cy="8247817"/>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cs typeface="B Titr" panose="00000700000000000000" pitchFamily="2" charset="-78"/>
              </a:rPr>
              <a:t>Introduction</a:t>
            </a:r>
            <a:r>
              <a:rPr lang="en-US" sz="6000" b="1" dirty="0" smtClean="0">
                <a:cs typeface="B Titr" panose="00000700000000000000" pitchFamily="2" charset="-78"/>
              </a:rPr>
              <a:t>:</a:t>
            </a:r>
            <a:endParaRPr lang="en-US" sz="6000" b="1" dirty="0">
              <a:cs typeface="B Titr" panose="00000700000000000000" pitchFamily="2" charset="-78"/>
            </a:endParaRPr>
          </a:p>
          <a:p>
            <a:pPr algn="just">
              <a:defRPr/>
            </a:pPr>
            <a:r>
              <a:rPr lang="en-US" sz="4800" dirty="0"/>
              <a:t>Strategic thinking is a process whereby top-level managers view the crises and processes of daily management of the organization and its clients. Chess, which is an intellectual sport, involves strategic thinking, and a chess player moves his or her pieces on the chessboard against his opponent by this </a:t>
            </a:r>
            <a:r>
              <a:rPr lang="en-US" sz="4800" dirty="0" smtClean="0"/>
              <a:t>skill.</a:t>
            </a:r>
            <a:r>
              <a:rPr lang="en-US" sz="4800" dirty="0"/>
              <a:t> The purpose of this study was to designing a chess management model based on the thinking of the world's top women chess players.</a:t>
            </a:r>
            <a:endParaRPr lang="fa-IR" sz="4800" dirty="0">
              <a:cs typeface="B Nazanin" panose="00000400000000000000" pitchFamily="2" charset="-78"/>
            </a:endParaRPr>
          </a:p>
        </p:txBody>
      </p:sp>
      <p:sp>
        <p:nvSpPr>
          <p:cNvPr id="13" name="AutoShape 4"/>
          <p:cNvSpPr>
            <a:spLocks noChangeArrowheads="1"/>
          </p:cNvSpPr>
          <p:nvPr/>
        </p:nvSpPr>
        <p:spPr bwMode="auto">
          <a:xfrm>
            <a:off x="122244" y="14415391"/>
            <a:ext cx="14315653" cy="6713339"/>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cs typeface="B Titr" panose="00000700000000000000" pitchFamily="2" charset="-78"/>
              </a:rPr>
              <a:t>Methods</a:t>
            </a:r>
            <a:r>
              <a:rPr lang="en-US" sz="6000" b="1" dirty="0" smtClean="0">
                <a:cs typeface="B Titr" panose="00000700000000000000" pitchFamily="2" charset="-78"/>
              </a:rPr>
              <a:t>:</a:t>
            </a:r>
            <a:endParaRPr lang="en-US" sz="6000" b="1" dirty="0">
              <a:cs typeface="B Nazanin" panose="00000400000000000000" pitchFamily="2" charset="-78"/>
            </a:endParaRPr>
          </a:p>
          <a:p>
            <a:pPr algn="justLow">
              <a:defRPr/>
            </a:pPr>
            <a:r>
              <a:rPr lang="en-US" sz="4800" dirty="0"/>
              <a:t>The researcher-made questionnaire was distributed to all 64 people in the statistical community who were the best women chess players in the world championship. The content validity of the instrument was confirmed by experts and its internal consistency was also confirmed in a pilot study. To fit the model, path analysis was used at the significant level P = 0.05. </a:t>
            </a:r>
            <a:endParaRPr lang="fa-IR" sz="4800" dirty="0">
              <a:cs typeface="B Nazanin" panose="00000400000000000000" pitchFamily="2" charset="-78"/>
            </a:endParaRPr>
          </a:p>
        </p:txBody>
      </p:sp>
      <p:sp>
        <p:nvSpPr>
          <p:cNvPr id="14" name="AutoShape 4"/>
          <p:cNvSpPr>
            <a:spLocks noChangeArrowheads="1"/>
          </p:cNvSpPr>
          <p:nvPr/>
        </p:nvSpPr>
        <p:spPr bwMode="auto">
          <a:xfrm>
            <a:off x="603504" y="21478717"/>
            <a:ext cx="42292171" cy="2493526"/>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defRPr/>
            </a:pPr>
            <a:r>
              <a:rPr lang="en-US" sz="3600" b="1" dirty="0">
                <a:latin typeface="Arial" panose="020B0604020202020204" pitchFamily="34" charset="0"/>
                <a:cs typeface="Arial" panose="020B0604020202020204" pitchFamily="34" charset="0"/>
              </a:rPr>
              <a:t>References</a:t>
            </a:r>
            <a:r>
              <a:rPr lang="en-US" sz="3600" b="1" dirty="0" smtClean="0">
                <a:latin typeface="Arial" panose="020B0604020202020204" pitchFamily="34" charset="0"/>
                <a:cs typeface="Arial" panose="020B0604020202020204" pitchFamily="34" charset="0"/>
              </a:rPr>
              <a:t>:</a:t>
            </a:r>
          </a:p>
          <a:p>
            <a:r>
              <a:rPr lang="en-US" sz="3200" dirty="0" err="1" smtClean="0"/>
              <a:t>Alojzije</a:t>
            </a:r>
            <a:r>
              <a:rPr lang="en-US" sz="3200" dirty="0"/>
              <a:t>, J., Ivan, N. (2019). Chess as a powerful educational tool for successful people. Governance Research and Development Centre, Zagreb, PP. 425-441</a:t>
            </a:r>
            <a:r>
              <a:rPr lang="en-US" sz="3200" dirty="0" smtClean="0"/>
              <a:t>.</a:t>
            </a:r>
          </a:p>
          <a:p>
            <a:r>
              <a:rPr lang="en-US" sz="3200" dirty="0" err="1"/>
              <a:t>Guness</a:t>
            </a:r>
            <a:r>
              <a:rPr lang="en-US" sz="3200" dirty="0"/>
              <a:t>, G., </a:t>
            </a:r>
            <a:r>
              <a:rPr lang="en-US" sz="3200" dirty="0" err="1"/>
              <a:t>Tugrul</a:t>
            </a:r>
            <a:r>
              <a:rPr lang="en-US" sz="3200" dirty="0"/>
              <a:t>, B. (2017). Is chess just a game, or it is a mirror that reflects the child’s inner world. International Journal of Research in Education and Science, 3(2), 438-451</a:t>
            </a:r>
            <a:r>
              <a:rPr lang="en-US" sz="3200" dirty="0" smtClean="0"/>
              <a:t>.</a:t>
            </a:r>
          </a:p>
          <a:p>
            <a:r>
              <a:rPr lang="en-US" sz="3200" dirty="0" err="1"/>
              <a:t>Sadik</a:t>
            </a:r>
            <a:r>
              <a:rPr lang="en-US" sz="3200" dirty="0"/>
              <a:t>, R., </a:t>
            </a:r>
            <a:r>
              <a:rPr lang="en-US" sz="3200" dirty="0" err="1"/>
              <a:t>Kardas</a:t>
            </a:r>
            <a:r>
              <a:rPr lang="en-US" sz="3200" dirty="0"/>
              <a:t>, N. T. (2018). Analysis of the attitudes of the teacher candidates toward the game of chess. Universal Journal of Educational Research, 6(11), 2438-2443</a:t>
            </a:r>
            <a:r>
              <a:rPr lang="en-US" sz="3200" dirty="0" smtClean="0"/>
              <a:t>.</a:t>
            </a:r>
          </a:p>
        </p:txBody>
      </p:sp>
      <p:sp>
        <p:nvSpPr>
          <p:cNvPr id="2" name="Oval 1"/>
          <p:cNvSpPr/>
          <p:nvPr/>
        </p:nvSpPr>
        <p:spPr>
          <a:xfrm>
            <a:off x="14630401" y="12705347"/>
            <a:ext cx="6160168" cy="37057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tx1"/>
                </a:solidFill>
              </a:rPr>
              <a:t>Chess management</a:t>
            </a:r>
            <a:endParaRPr lang="fa-IR" dirty="0">
              <a:solidFill>
                <a:schemeClr val="tx1"/>
              </a:solidFill>
            </a:endParaRPr>
          </a:p>
        </p:txBody>
      </p:sp>
      <p:sp>
        <p:nvSpPr>
          <p:cNvPr id="4" name="Oval 3"/>
          <p:cNvSpPr/>
          <p:nvPr/>
        </p:nvSpPr>
        <p:spPr>
          <a:xfrm>
            <a:off x="21528513" y="8117304"/>
            <a:ext cx="6625388" cy="269507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tx1"/>
                </a:solidFill>
              </a:rPr>
              <a:t>Goal setting</a:t>
            </a:r>
            <a:endParaRPr lang="fa-IR" dirty="0">
              <a:solidFill>
                <a:schemeClr val="tx1"/>
              </a:solidFill>
            </a:endParaRPr>
          </a:p>
        </p:txBody>
      </p:sp>
      <p:sp>
        <p:nvSpPr>
          <p:cNvPr id="15" name="Oval 14"/>
          <p:cNvSpPr/>
          <p:nvPr/>
        </p:nvSpPr>
        <p:spPr>
          <a:xfrm>
            <a:off x="21528513" y="13210673"/>
            <a:ext cx="6625388" cy="269507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tx1"/>
                </a:solidFill>
              </a:rPr>
              <a:t>Decision making</a:t>
            </a:r>
            <a:endParaRPr lang="fa-IR" dirty="0">
              <a:solidFill>
                <a:schemeClr val="tx1"/>
              </a:solidFill>
            </a:endParaRPr>
          </a:p>
        </p:txBody>
      </p:sp>
      <p:sp>
        <p:nvSpPr>
          <p:cNvPr id="16" name="Oval 15"/>
          <p:cNvSpPr/>
          <p:nvPr/>
        </p:nvSpPr>
        <p:spPr>
          <a:xfrm>
            <a:off x="21528513" y="18304042"/>
            <a:ext cx="6625388" cy="269507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5400" dirty="0" smtClean="0">
                <a:solidFill>
                  <a:schemeClr val="tx1"/>
                </a:solidFill>
              </a:rPr>
              <a:t>Implementation and control</a:t>
            </a:r>
            <a:endParaRPr lang="fa-IR" sz="5400" dirty="0">
              <a:solidFill>
                <a:schemeClr val="tx1"/>
              </a:solidFill>
            </a:endParaRPr>
          </a:p>
        </p:txBody>
      </p:sp>
      <p:cxnSp>
        <p:nvCxnSpPr>
          <p:cNvPr id="6" name="Straight Arrow Connector 5"/>
          <p:cNvCxnSpPr>
            <a:stCxn id="2" idx="7"/>
          </p:cNvCxnSpPr>
          <p:nvPr/>
        </p:nvCxnSpPr>
        <p:spPr>
          <a:xfrm flipV="1">
            <a:off x="19888433" y="9577137"/>
            <a:ext cx="1640080" cy="367090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2" idx="6"/>
            <a:endCxn id="15" idx="2"/>
          </p:cNvCxnSpPr>
          <p:nvPr/>
        </p:nvCxnSpPr>
        <p:spPr>
          <a:xfrm flipV="1">
            <a:off x="20790569" y="14558210"/>
            <a:ext cx="737944" cy="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2" idx="5"/>
            <a:endCxn id="16" idx="2"/>
          </p:cNvCxnSpPr>
          <p:nvPr/>
        </p:nvCxnSpPr>
        <p:spPr>
          <a:xfrm>
            <a:off x="19888433" y="15868383"/>
            <a:ext cx="1640080" cy="378319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1112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2118</TotalTime>
  <Words>444</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 Nazanin</vt:lpstr>
      <vt:lpstr>B Titr</vt:lpstr>
      <vt:lpstr>Calibri</vt:lpstr>
      <vt:lpstr>Calibri Light</vt:lpstr>
      <vt:lpstr>فهفق</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168</cp:revision>
  <dcterms:created xsi:type="dcterms:W3CDTF">2018-04-09T07:28:08Z</dcterms:created>
  <dcterms:modified xsi:type="dcterms:W3CDTF">2022-02-27T16:25:39Z</dcterms:modified>
</cp:coreProperties>
</file>