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7" r:id="rId1"/>
  </p:sldMasterIdLst>
  <p:sldIdLst>
    <p:sldId id="256" r:id="rId2"/>
  </p:sldIdLst>
  <p:sldSz cx="43526075" cy="24414163"/>
  <p:notesSz cx="9144000" cy="6858000"/>
  <p:defaultTextStyle>
    <a:defPPr>
      <a:defRPr lang="en-US"/>
    </a:defPPr>
    <a:lvl1pPr marL="0" algn="l" defTabSz="3085460" rtl="0" eaLnBrk="1" latinLnBrk="0" hangingPunct="1">
      <a:defRPr sz="6074" kern="1200">
        <a:solidFill>
          <a:schemeClr val="tx1"/>
        </a:solidFill>
        <a:latin typeface="+mn-lt"/>
        <a:ea typeface="+mn-ea"/>
        <a:cs typeface="+mn-cs"/>
      </a:defRPr>
    </a:lvl1pPr>
    <a:lvl2pPr marL="1542730" algn="l" defTabSz="3085460" rtl="0" eaLnBrk="1" latinLnBrk="0" hangingPunct="1">
      <a:defRPr sz="6074" kern="1200">
        <a:solidFill>
          <a:schemeClr val="tx1"/>
        </a:solidFill>
        <a:latin typeface="+mn-lt"/>
        <a:ea typeface="+mn-ea"/>
        <a:cs typeface="+mn-cs"/>
      </a:defRPr>
    </a:lvl2pPr>
    <a:lvl3pPr marL="3085460" algn="l" defTabSz="3085460" rtl="0" eaLnBrk="1" latinLnBrk="0" hangingPunct="1">
      <a:defRPr sz="6074" kern="1200">
        <a:solidFill>
          <a:schemeClr val="tx1"/>
        </a:solidFill>
        <a:latin typeface="+mn-lt"/>
        <a:ea typeface="+mn-ea"/>
        <a:cs typeface="+mn-cs"/>
      </a:defRPr>
    </a:lvl3pPr>
    <a:lvl4pPr marL="4628190" algn="l" defTabSz="3085460" rtl="0" eaLnBrk="1" latinLnBrk="0" hangingPunct="1">
      <a:defRPr sz="6074" kern="1200">
        <a:solidFill>
          <a:schemeClr val="tx1"/>
        </a:solidFill>
        <a:latin typeface="+mn-lt"/>
        <a:ea typeface="+mn-ea"/>
        <a:cs typeface="+mn-cs"/>
      </a:defRPr>
    </a:lvl4pPr>
    <a:lvl5pPr marL="6170920" algn="l" defTabSz="3085460" rtl="0" eaLnBrk="1" latinLnBrk="0" hangingPunct="1">
      <a:defRPr sz="6074" kern="1200">
        <a:solidFill>
          <a:schemeClr val="tx1"/>
        </a:solidFill>
        <a:latin typeface="+mn-lt"/>
        <a:ea typeface="+mn-ea"/>
        <a:cs typeface="+mn-cs"/>
      </a:defRPr>
    </a:lvl5pPr>
    <a:lvl6pPr marL="7713650" algn="l" defTabSz="3085460" rtl="0" eaLnBrk="1" latinLnBrk="0" hangingPunct="1">
      <a:defRPr sz="6074" kern="1200">
        <a:solidFill>
          <a:schemeClr val="tx1"/>
        </a:solidFill>
        <a:latin typeface="+mn-lt"/>
        <a:ea typeface="+mn-ea"/>
        <a:cs typeface="+mn-cs"/>
      </a:defRPr>
    </a:lvl6pPr>
    <a:lvl7pPr marL="9256380" algn="l" defTabSz="3085460" rtl="0" eaLnBrk="1" latinLnBrk="0" hangingPunct="1">
      <a:defRPr sz="6074" kern="1200">
        <a:solidFill>
          <a:schemeClr val="tx1"/>
        </a:solidFill>
        <a:latin typeface="+mn-lt"/>
        <a:ea typeface="+mn-ea"/>
        <a:cs typeface="+mn-cs"/>
      </a:defRPr>
    </a:lvl7pPr>
    <a:lvl8pPr marL="10799110" algn="l" defTabSz="3085460" rtl="0" eaLnBrk="1" latinLnBrk="0" hangingPunct="1">
      <a:defRPr sz="6074" kern="1200">
        <a:solidFill>
          <a:schemeClr val="tx1"/>
        </a:solidFill>
        <a:latin typeface="+mn-lt"/>
        <a:ea typeface="+mn-ea"/>
        <a:cs typeface="+mn-cs"/>
      </a:defRPr>
    </a:lvl8pPr>
    <a:lvl9pPr marL="12341840" algn="l" defTabSz="3085460" rtl="0" eaLnBrk="1" latinLnBrk="0" hangingPunct="1">
      <a:defRPr sz="6074"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7690" userDrawn="1">
          <p15:clr>
            <a:srgbClr val="A4A3A4"/>
          </p15:clr>
        </p15:guide>
        <p15:guide id="2" pos="1370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669" autoAdjust="0"/>
  </p:normalViewPr>
  <p:slideViewPr>
    <p:cSldViewPr snapToGrid="0">
      <p:cViewPr>
        <p:scale>
          <a:sx n="18" d="100"/>
          <a:sy n="18" d="100"/>
        </p:scale>
        <p:origin x="-798" y="-252"/>
      </p:cViewPr>
      <p:guideLst>
        <p:guide orient="horz" pos="7690"/>
        <p:guide pos="1370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40760" y="3995560"/>
            <a:ext cx="32644556" cy="8499746"/>
          </a:xfrm>
        </p:spPr>
        <p:txBody>
          <a:bodyPr anchor="b"/>
          <a:lstStyle>
            <a:lvl1pPr algn="ctr">
              <a:defRPr sz="21360"/>
            </a:lvl1pPr>
          </a:lstStyle>
          <a:p>
            <a:r>
              <a:rPr lang="en-US" smtClean="0"/>
              <a:t>Click to edit Master title style</a:t>
            </a:r>
            <a:endParaRPr lang="en-US"/>
          </a:p>
        </p:txBody>
      </p:sp>
      <p:sp>
        <p:nvSpPr>
          <p:cNvPr id="3" name="Subtitle 2"/>
          <p:cNvSpPr>
            <a:spLocks noGrp="1"/>
          </p:cNvSpPr>
          <p:nvPr>
            <p:ph type="subTitle" idx="1"/>
          </p:nvPr>
        </p:nvSpPr>
        <p:spPr>
          <a:xfrm>
            <a:off x="5440760" y="12823089"/>
            <a:ext cx="32644556" cy="5894436"/>
          </a:xfrm>
        </p:spPr>
        <p:txBody>
          <a:bodyPr/>
          <a:lstStyle>
            <a:lvl1pPr marL="0" indent="0" algn="ctr">
              <a:buNone/>
              <a:defRPr sz="8544"/>
            </a:lvl1pPr>
            <a:lvl2pPr marL="1627632" indent="0" algn="ctr">
              <a:buNone/>
              <a:defRPr sz="7120"/>
            </a:lvl2pPr>
            <a:lvl3pPr marL="3255264" indent="0" algn="ctr">
              <a:buNone/>
              <a:defRPr sz="6408"/>
            </a:lvl3pPr>
            <a:lvl4pPr marL="4882896" indent="0" algn="ctr">
              <a:buNone/>
              <a:defRPr sz="5696"/>
            </a:lvl4pPr>
            <a:lvl5pPr marL="6510528" indent="0" algn="ctr">
              <a:buNone/>
              <a:defRPr sz="5696"/>
            </a:lvl5pPr>
            <a:lvl6pPr marL="8138160" indent="0" algn="ctr">
              <a:buNone/>
              <a:defRPr sz="5696"/>
            </a:lvl6pPr>
            <a:lvl7pPr marL="9765792" indent="0" algn="ctr">
              <a:buNone/>
              <a:defRPr sz="5696"/>
            </a:lvl7pPr>
            <a:lvl8pPr marL="11393424" indent="0" algn="ctr">
              <a:buNone/>
              <a:defRPr sz="5696"/>
            </a:lvl8pPr>
            <a:lvl9pPr marL="13021056" indent="0" algn="ctr">
              <a:buNone/>
              <a:defRPr sz="5696"/>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015BFE5-32FC-43EE-B228-023E40A467C7}" type="datetimeFigureOut">
              <a:rPr lang="en-US" smtClean="0"/>
              <a:pPr/>
              <a:t>2/26/2022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862109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15BFE5-32FC-43EE-B228-023E40A467C7}" type="datetimeFigureOut">
              <a:rPr lang="en-US" smtClean="0"/>
              <a:pPr/>
              <a:t>2/26/2022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3533651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148347" y="1299828"/>
            <a:ext cx="9385310" cy="206898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92418" y="1299828"/>
            <a:ext cx="27611854" cy="206898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15BFE5-32FC-43EE-B228-023E40A467C7}" type="datetimeFigureOut">
              <a:rPr lang="en-US" smtClean="0"/>
              <a:pPr/>
              <a:t>2/26/2022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3015933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15BFE5-32FC-43EE-B228-023E40A467C7}" type="datetimeFigureOut">
              <a:rPr lang="en-US" smtClean="0"/>
              <a:pPr/>
              <a:t>2/26/2022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4107702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69748" y="6086590"/>
            <a:ext cx="37541240" cy="10155612"/>
          </a:xfrm>
        </p:spPr>
        <p:txBody>
          <a:bodyPr anchor="b"/>
          <a:lstStyle>
            <a:lvl1pPr>
              <a:defRPr sz="21360"/>
            </a:lvl1pPr>
          </a:lstStyle>
          <a:p>
            <a:r>
              <a:rPr lang="en-US" smtClean="0"/>
              <a:t>Click to edit Master title style</a:t>
            </a:r>
            <a:endParaRPr lang="en-US"/>
          </a:p>
        </p:txBody>
      </p:sp>
      <p:sp>
        <p:nvSpPr>
          <p:cNvPr id="3" name="Text Placeholder 2"/>
          <p:cNvSpPr>
            <a:spLocks noGrp="1"/>
          </p:cNvSpPr>
          <p:nvPr>
            <p:ph type="body" idx="1"/>
          </p:nvPr>
        </p:nvSpPr>
        <p:spPr>
          <a:xfrm>
            <a:off x="2969748" y="16338278"/>
            <a:ext cx="37541240" cy="5340596"/>
          </a:xfrm>
        </p:spPr>
        <p:txBody>
          <a:bodyPr/>
          <a:lstStyle>
            <a:lvl1pPr marL="0" indent="0">
              <a:buNone/>
              <a:defRPr sz="8544">
                <a:solidFill>
                  <a:schemeClr val="tx1">
                    <a:tint val="75000"/>
                  </a:schemeClr>
                </a:solidFill>
              </a:defRPr>
            </a:lvl1pPr>
            <a:lvl2pPr marL="1627632" indent="0">
              <a:buNone/>
              <a:defRPr sz="7120">
                <a:solidFill>
                  <a:schemeClr val="tx1">
                    <a:tint val="75000"/>
                  </a:schemeClr>
                </a:solidFill>
              </a:defRPr>
            </a:lvl2pPr>
            <a:lvl3pPr marL="3255264" indent="0">
              <a:buNone/>
              <a:defRPr sz="6408">
                <a:solidFill>
                  <a:schemeClr val="tx1">
                    <a:tint val="75000"/>
                  </a:schemeClr>
                </a:solidFill>
              </a:defRPr>
            </a:lvl3pPr>
            <a:lvl4pPr marL="4882896" indent="0">
              <a:buNone/>
              <a:defRPr sz="5696">
                <a:solidFill>
                  <a:schemeClr val="tx1">
                    <a:tint val="75000"/>
                  </a:schemeClr>
                </a:solidFill>
              </a:defRPr>
            </a:lvl4pPr>
            <a:lvl5pPr marL="6510528" indent="0">
              <a:buNone/>
              <a:defRPr sz="5696">
                <a:solidFill>
                  <a:schemeClr val="tx1">
                    <a:tint val="75000"/>
                  </a:schemeClr>
                </a:solidFill>
              </a:defRPr>
            </a:lvl5pPr>
            <a:lvl6pPr marL="8138160" indent="0">
              <a:buNone/>
              <a:defRPr sz="5696">
                <a:solidFill>
                  <a:schemeClr val="tx1">
                    <a:tint val="75000"/>
                  </a:schemeClr>
                </a:solidFill>
              </a:defRPr>
            </a:lvl6pPr>
            <a:lvl7pPr marL="9765792" indent="0">
              <a:buNone/>
              <a:defRPr sz="5696">
                <a:solidFill>
                  <a:schemeClr val="tx1">
                    <a:tint val="75000"/>
                  </a:schemeClr>
                </a:solidFill>
              </a:defRPr>
            </a:lvl7pPr>
            <a:lvl8pPr marL="11393424" indent="0">
              <a:buNone/>
              <a:defRPr sz="5696">
                <a:solidFill>
                  <a:schemeClr val="tx1">
                    <a:tint val="75000"/>
                  </a:schemeClr>
                </a:solidFill>
              </a:defRPr>
            </a:lvl8pPr>
            <a:lvl9pPr marL="13021056" indent="0">
              <a:buNone/>
              <a:defRPr sz="5696">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015BFE5-32FC-43EE-B228-023E40A467C7}" type="datetimeFigureOut">
              <a:rPr lang="en-US" smtClean="0"/>
              <a:pPr/>
              <a:t>2/26/2022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3033778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92418" y="6499141"/>
            <a:ext cx="18498582" cy="154905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035075" y="6499141"/>
            <a:ext cx="18498582" cy="154905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015BFE5-32FC-43EE-B228-023E40A467C7}" type="datetimeFigureOut">
              <a:rPr lang="en-US" smtClean="0"/>
              <a:pPr/>
              <a:t>2/26/2022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012599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98087" y="1299830"/>
            <a:ext cx="37541240" cy="471894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2998089" y="5984862"/>
            <a:ext cx="18413568" cy="2933089"/>
          </a:xfrm>
        </p:spPr>
        <p:txBody>
          <a:bodyPr anchor="b"/>
          <a:lstStyle>
            <a:lvl1pPr marL="0" indent="0">
              <a:buNone/>
              <a:defRPr sz="8544" b="1"/>
            </a:lvl1pPr>
            <a:lvl2pPr marL="1627632" indent="0">
              <a:buNone/>
              <a:defRPr sz="7120" b="1"/>
            </a:lvl2pPr>
            <a:lvl3pPr marL="3255264" indent="0">
              <a:buNone/>
              <a:defRPr sz="6408" b="1"/>
            </a:lvl3pPr>
            <a:lvl4pPr marL="4882896" indent="0">
              <a:buNone/>
              <a:defRPr sz="5696" b="1"/>
            </a:lvl4pPr>
            <a:lvl5pPr marL="6510528" indent="0">
              <a:buNone/>
              <a:defRPr sz="5696" b="1"/>
            </a:lvl5pPr>
            <a:lvl6pPr marL="8138160" indent="0">
              <a:buNone/>
              <a:defRPr sz="5696" b="1"/>
            </a:lvl6pPr>
            <a:lvl7pPr marL="9765792" indent="0">
              <a:buNone/>
              <a:defRPr sz="5696" b="1"/>
            </a:lvl7pPr>
            <a:lvl8pPr marL="11393424" indent="0">
              <a:buNone/>
              <a:defRPr sz="5696" b="1"/>
            </a:lvl8pPr>
            <a:lvl9pPr marL="13021056" indent="0">
              <a:buNone/>
              <a:defRPr sz="5696" b="1"/>
            </a:lvl9pPr>
          </a:lstStyle>
          <a:p>
            <a:pPr lvl="0"/>
            <a:r>
              <a:rPr lang="en-US" smtClean="0"/>
              <a:t>Edit Master text styles</a:t>
            </a:r>
          </a:p>
        </p:txBody>
      </p:sp>
      <p:sp>
        <p:nvSpPr>
          <p:cNvPr id="4" name="Content Placeholder 3"/>
          <p:cNvSpPr>
            <a:spLocks noGrp="1"/>
          </p:cNvSpPr>
          <p:nvPr>
            <p:ph sz="half" idx="2"/>
          </p:nvPr>
        </p:nvSpPr>
        <p:spPr>
          <a:xfrm>
            <a:off x="2998089" y="8917951"/>
            <a:ext cx="18413568" cy="13116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035076" y="5984862"/>
            <a:ext cx="18504251" cy="2933089"/>
          </a:xfrm>
        </p:spPr>
        <p:txBody>
          <a:bodyPr anchor="b"/>
          <a:lstStyle>
            <a:lvl1pPr marL="0" indent="0">
              <a:buNone/>
              <a:defRPr sz="8544" b="1"/>
            </a:lvl1pPr>
            <a:lvl2pPr marL="1627632" indent="0">
              <a:buNone/>
              <a:defRPr sz="7120" b="1"/>
            </a:lvl2pPr>
            <a:lvl3pPr marL="3255264" indent="0">
              <a:buNone/>
              <a:defRPr sz="6408" b="1"/>
            </a:lvl3pPr>
            <a:lvl4pPr marL="4882896" indent="0">
              <a:buNone/>
              <a:defRPr sz="5696" b="1"/>
            </a:lvl4pPr>
            <a:lvl5pPr marL="6510528" indent="0">
              <a:buNone/>
              <a:defRPr sz="5696" b="1"/>
            </a:lvl5pPr>
            <a:lvl6pPr marL="8138160" indent="0">
              <a:buNone/>
              <a:defRPr sz="5696" b="1"/>
            </a:lvl6pPr>
            <a:lvl7pPr marL="9765792" indent="0">
              <a:buNone/>
              <a:defRPr sz="5696" b="1"/>
            </a:lvl7pPr>
            <a:lvl8pPr marL="11393424" indent="0">
              <a:buNone/>
              <a:defRPr sz="5696" b="1"/>
            </a:lvl8pPr>
            <a:lvl9pPr marL="13021056" indent="0">
              <a:buNone/>
              <a:defRPr sz="5696" b="1"/>
            </a:lvl9pPr>
          </a:lstStyle>
          <a:p>
            <a:pPr lvl="0"/>
            <a:r>
              <a:rPr lang="en-US" smtClean="0"/>
              <a:t>Edit Master text styles</a:t>
            </a:r>
          </a:p>
        </p:txBody>
      </p:sp>
      <p:sp>
        <p:nvSpPr>
          <p:cNvPr id="6" name="Content Placeholder 5"/>
          <p:cNvSpPr>
            <a:spLocks noGrp="1"/>
          </p:cNvSpPr>
          <p:nvPr>
            <p:ph sz="quarter" idx="4"/>
          </p:nvPr>
        </p:nvSpPr>
        <p:spPr>
          <a:xfrm>
            <a:off x="22035076" y="8917951"/>
            <a:ext cx="18504251" cy="13116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015BFE5-32FC-43EE-B228-023E40A467C7}" type="datetimeFigureOut">
              <a:rPr lang="en-US" smtClean="0"/>
              <a:pPr/>
              <a:t>2/26/2022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3437709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15BFE5-32FC-43EE-B228-023E40A467C7}" type="datetimeFigureOut">
              <a:rPr lang="en-US" smtClean="0"/>
              <a:pPr/>
              <a:t>2/26/2022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55354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15BFE5-32FC-43EE-B228-023E40A467C7}" type="datetimeFigureOut">
              <a:rPr lang="en-US" smtClean="0"/>
              <a:pPr/>
              <a:t>2/26/2022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2086566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98089" y="1627611"/>
            <a:ext cx="14038291" cy="5696638"/>
          </a:xfrm>
        </p:spPr>
        <p:txBody>
          <a:bodyPr anchor="b"/>
          <a:lstStyle>
            <a:lvl1pPr>
              <a:defRPr sz="11392"/>
            </a:lvl1pPr>
          </a:lstStyle>
          <a:p>
            <a:r>
              <a:rPr lang="en-US" smtClean="0"/>
              <a:t>Click to edit Master title style</a:t>
            </a:r>
            <a:endParaRPr lang="en-US"/>
          </a:p>
        </p:txBody>
      </p:sp>
      <p:sp>
        <p:nvSpPr>
          <p:cNvPr id="3" name="Content Placeholder 2"/>
          <p:cNvSpPr>
            <a:spLocks noGrp="1"/>
          </p:cNvSpPr>
          <p:nvPr>
            <p:ph idx="1"/>
          </p:nvPr>
        </p:nvSpPr>
        <p:spPr>
          <a:xfrm>
            <a:off x="18504251" y="3515189"/>
            <a:ext cx="22035075" cy="17349880"/>
          </a:xfrm>
        </p:spPr>
        <p:txBody>
          <a:bodyPr/>
          <a:lstStyle>
            <a:lvl1pPr>
              <a:defRPr sz="11392"/>
            </a:lvl1pPr>
            <a:lvl2pPr>
              <a:defRPr sz="9968"/>
            </a:lvl2pPr>
            <a:lvl3pPr>
              <a:defRPr sz="8544"/>
            </a:lvl3pPr>
            <a:lvl4pPr>
              <a:defRPr sz="7120"/>
            </a:lvl4pPr>
            <a:lvl5pPr>
              <a:defRPr sz="7120"/>
            </a:lvl5pPr>
            <a:lvl6pPr>
              <a:defRPr sz="7120"/>
            </a:lvl6pPr>
            <a:lvl7pPr>
              <a:defRPr sz="7120"/>
            </a:lvl7pPr>
            <a:lvl8pPr>
              <a:defRPr sz="7120"/>
            </a:lvl8pPr>
            <a:lvl9pPr>
              <a:defRPr sz="712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998089" y="7324249"/>
            <a:ext cx="14038291" cy="13569077"/>
          </a:xfrm>
        </p:spPr>
        <p:txBody>
          <a:bodyPr/>
          <a:lstStyle>
            <a:lvl1pPr marL="0" indent="0">
              <a:buNone/>
              <a:defRPr sz="5696"/>
            </a:lvl1pPr>
            <a:lvl2pPr marL="1627632" indent="0">
              <a:buNone/>
              <a:defRPr sz="4984"/>
            </a:lvl2pPr>
            <a:lvl3pPr marL="3255264" indent="0">
              <a:buNone/>
              <a:defRPr sz="4272"/>
            </a:lvl3pPr>
            <a:lvl4pPr marL="4882896" indent="0">
              <a:buNone/>
              <a:defRPr sz="3560"/>
            </a:lvl4pPr>
            <a:lvl5pPr marL="6510528" indent="0">
              <a:buNone/>
              <a:defRPr sz="3560"/>
            </a:lvl5pPr>
            <a:lvl6pPr marL="8138160" indent="0">
              <a:buNone/>
              <a:defRPr sz="3560"/>
            </a:lvl6pPr>
            <a:lvl7pPr marL="9765792" indent="0">
              <a:buNone/>
              <a:defRPr sz="3560"/>
            </a:lvl7pPr>
            <a:lvl8pPr marL="11393424" indent="0">
              <a:buNone/>
              <a:defRPr sz="3560"/>
            </a:lvl8pPr>
            <a:lvl9pPr marL="13021056" indent="0">
              <a:buNone/>
              <a:defRPr sz="3560"/>
            </a:lvl9pPr>
          </a:lstStyle>
          <a:p>
            <a:pPr lvl="0"/>
            <a:r>
              <a:rPr lang="en-US" smtClean="0"/>
              <a:t>Edit Master text styles</a:t>
            </a:r>
          </a:p>
        </p:txBody>
      </p:sp>
      <p:sp>
        <p:nvSpPr>
          <p:cNvPr id="5" name="Date Placeholder 4"/>
          <p:cNvSpPr>
            <a:spLocks noGrp="1"/>
          </p:cNvSpPr>
          <p:nvPr>
            <p:ph type="dt" sz="half" idx="10"/>
          </p:nvPr>
        </p:nvSpPr>
        <p:spPr/>
        <p:txBody>
          <a:bodyPr/>
          <a:lstStyle/>
          <a:p>
            <a:fld id="{1015BFE5-32FC-43EE-B228-023E40A467C7}" type="datetimeFigureOut">
              <a:rPr lang="en-US" smtClean="0"/>
              <a:pPr/>
              <a:t>2/26/2022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2158407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98089" y="1627611"/>
            <a:ext cx="14038291" cy="5696638"/>
          </a:xfrm>
        </p:spPr>
        <p:txBody>
          <a:bodyPr anchor="b"/>
          <a:lstStyle>
            <a:lvl1pPr>
              <a:defRPr sz="11392"/>
            </a:lvl1pPr>
          </a:lstStyle>
          <a:p>
            <a:r>
              <a:rPr lang="en-US" smtClean="0"/>
              <a:t>Click to edit Master title style</a:t>
            </a:r>
            <a:endParaRPr lang="en-US"/>
          </a:p>
        </p:txBody>
      </p:sp>
      <p:sp>
        <p:nvSpPr>
          <p:cNvPr id="3" name="Picture Placeholder 2"/>
          <p:cNvSpPr>
            <a:spLocks noGrp="1"/>
          </p:cNvSpPr>
          <p:nvPr>
            <p:ph type="pic" idx="1"/>
          </p:nvPr>
        </p:nvSpPr>
        <p:spPr>
          <a:xfrm>
            <a:off x="18504251" y="3515189"/>
            <a:ext cx="22035075" cy="17349880"/>
          </a:xfrm>
        </p:spPr>
        <p:txBody>
          <a:bodyPr/>
          <a:lstStyle>
            <a:lvl1pPr marL="0" indent="0">
              <a:buNone/>
              <a:defRPr sz="11392"/>
            </a:lvl1pPr>
            <a:lvl2pPr marL="1627632" indent="0">
              <a:buNone/>
              <a:defRPr sz="9968"/>
            </a:lvl2pPr>
            <a:lvl3pPr marL="3255264" indent="0">
              <a:buNone/>
              <a:defRPr sz="8544"/>
            </a:lvl3pPr>
            <a:lvl4pPr marL="4882896" indent="0">
              <a:buNone/>
              <a:defRPr sz="7120"/>
            </a:lvl4pPr>
            <a:lvl5pPr marL="6510528" indent="0">
              <a:buNone/>
              <a:defRPr sz="7120"/>
            </a:lvl5pPr>
            <a:lvl6pPr marL="8138160" indent="0">
              <a:buNone/>
              <a:defRPr sz="7120"/>
            </a:lvl6pPr>
            <a:lvl7pPr marL="9765792" indent="0">
              <a:buNone/>
              <a:defRPr sz="7120"/>
            </a:lvl7pPr>
            <a:lvl8pPr marL="11393424" indent="0">
              <a:buNone/>
              <a:defRPr sz="7120"/>
            </a:lvl8pPr>
            <a:lvl9pPr marL="13021056" indent="0">
              <a:buNone/>
              <a:defRPr sz="7120"/>
            </a:lvl9pPr>
          </a:lstStyle>
          <a:p>
            <a:endParaRPr lang="en-US"/>
          </a:p>
        </p:txBody>
      </p:sp>
      <p:sp>
        <p:nvSpPr>
          <p:cNvPr id="4" name="Text Placeholder 3"/>
          <p:cNvSpPr>
            <a:spLocks noGrp="1"/>
          </p:cNvSpPr>
          <p:nvPr>
            <p:ph type="body" sz="half" idx="2"/>
          </p:nvPr>
        </p:nvSpPr>
        <p:spPr>
          <a:xfrm>
            <a:off x="2998089" y="7324249"/>
            <a:ext cx="14038291" cy="13569077"/>
          </a:xfrm>
        </p:spPr>
        <p:txBody>
          <a:bodyPr/>
          <a:lstStyle>
            <a:lvl1pPr marL="0" indent="0">
              <a:buNone/>
              <a:defRPr sz="5696"/>
            </a:lvl1pPr>
            <a:lvl2pPr marL="1627632" indent="0">
              <a:buNone/>
              <a:defRPr sz="4984"/>
            </a:lvl2pPr>
            <a:lvl3pPr marL="3255264" indent="0">
              <a:buNone/>
              <a:defRPr sz="4272"/>
            </a:lvl3pPr>
            <a:lvl4pPr marL="4882896" indent="0">
              <a:buNone/>
              <a:defRPr sz="3560"/>
            </a:lvl4pPr>
            <a:lvl5pPr marL="6510528" indent="0">
              <a:buNone/>
              <a:defRPr sz="3560"/>
            </a:lvl5pPr>
            <a:lvl6pPr marL="8138160" indent="0">
              <a:buNone/>
              <a:defRPr sz="3560"/>
            </a:lvl6pPr>
            <a:lvl7pPr marL="9765792" indent="0">
              <a:buNone/>
              <a:defRPr sz="3560"/>
            </a:lvl7pPr>
            <a:lvl8pPr marL="11393424" indent="0">
              <a:buNone/>
              <a:defRPr sz="3560"/>
            </a:lvl8pPr>
            <a:lvl9pPr marL="13021056" indent="0">
              <a:buNone/>
              <a:defRPr sz="3560"/>
            </a:lvl9pPr>
          </a:lstStyle>
          <a:p>
            <a:pPr lvl="0"/>
            <a:r>
              <a:rPr lang="en-US" smtClean="0"/>
              <a:t>Edit Master text styles</a:t>
            </a:r>
          </a:p>
        </p:txBody>
      </p:sp>
      <p:sp>
        <p:nvSpPr>
          <p:cNvPr id="5" name="Date Placeholder 4"/>
          <p:cNvSpPr>
            <a:spLocks noGrp="1"/>
          </p:cNvSpPr>
          <p:nvPr>
            <p:ph type="dt" sz="half" idx="10"/>
          </p:nvPr>
        </p:nvSpPr>
        <p:spPr/>
        <p:txBody>
          <a:bodyPr/>
          <a:lstStyle/>
          <a:p>
            <a:fld id="{1015BFE5-32FC-43EE-B228-023E40A467C7}" type="datetimeFigureOut">
              <a:rPr lang="en-US" smtClean="0"/>
              <a:pPr/>
              <a:t>2/26/2022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2820602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92418" y="1299830"/>
            <a:ext cx="37541240" cy="471894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992418" y="6499141"/>
            <a:ext cx="37541240" cy="1549056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992418" y="22628314"/>
            <a:ext cx="9793367" cy="1299828"/>
          </a:xfrm>
          <a:prstGeom prst="rect">
            <a:avLst/>
          </a:prstGeom>
        </p:spPr>
        <p:txBody>
          <a:bodyPr vert="horz" lIns="91440" tIns="45720" rIns="91440" bIns="45720" rtlCol="0" anchor="ctr"/>
          <a:lstStyle>
            <a:lvl1pPr algn="l">
              <a:defRPr sz="4272">
                <a:solidFill>
                  <a:schemeClr val="tx1">
                    <a:tint val="75000"/>
                  </a:schemeClr>
                </a:solidFill>
              </a:defRPr>
            </a:lvl1pPr>
          </a:lstStyle>
          <a:p>
            <a:fld id="{1015BFE5-32FC-43EE-B228-023E40A467C7}" type="datetimeFigureOut">
              <a:rPr lang="en-US" smtClean="0"/>
              <a:pPr/>
              <a:t>2/26/2022</a:t>
            </a:fld>
            <a:endParaRPr lang="en-US"/>
          </a:p>
        </p:txBody>
      </p:sp>
      <p:sp>
        <p:nvSpPr>
          <p:cNvPr id="5" name="Footer Placeholder 4"/>
          <p:cNvSpPr>
            <a:spLocks noGrp="1"/>
          </p:cNvSpPr>
          <p:nvPr>
            <p:ph type="ftr" sz="quarter" idx="3"/>
          </p:nvPr>
        </p:nvSpPr>
        <p:spPr>
          <a:xfrm>
            <a:off x="14418013" y="22628314"/>
            <a:ext cx="14690050" cy="1299828"/>
          </a:xfrm>
          <a:prstGeom prst="rect">
            <a:avLst/>
          </a:prstGeom>
        </p:spPr>
        <p:txBody>
          <a:bodyPr vert="horz" lIns="91440" tIns="45720" rIns="91440" bIns="45720" rtlCol="0" anchor="ctr"/>
          <a:lstStyle>
            <a:lvl1pPr algn="ctr">
              <a:defRPr sz="4272">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740290" y="22628314"/>
            <a:ext cx="9793367" cy="1299828"/>
          </a:xfrm>
          <a:prstGeom prst="rect">
            <a:avLst/>
          </a:prstGeom>
        </p:spPr>
        <p:txBody>
          <a:bodyPr vert="horz" lIns="91440" tIns="45720" rIns="91440" bIns="45720" rtlCol="0" anchor="ctr"/>
          <a:lstStyle>
            <a:lvl1pPr algn="r">
              <a:defRPr sz="4272">
                <a:solidFill>
                  <a:schemeClr val="tx1">
                    <a:tint val="75000"/>
                  </a:schemeClr>
                </a:solidFill>
              </a:defRPr>
            </a:lvl1pPr>
          </a:lstStyle>
          <a:p>
            <a:fld id="{6155AF50-7BCD-40EB-8061-BE4145ED46D9}" type="slidenum">
              <a:rPr lang="en-US" smtClean="0"/>
              <a:pPr/>
              <a:t>‹#›</a:t>
            </a:fld>
            <a:endParaRPr lang="en-US"/>
          </a:p>
        </p:txBody>
      </p:sp>
    </p:spTree>
    <p:extLst>
      <p:ext uri="{BB962C8B-B14F-4D97-AF65-F5344CB8AC3E}">
        <p14:creationId xmlns:p14="http://schemas.microsoft.com/office/powerpoint/2010/main" val="2554323332"/>
      </p:ext>
    </p:extLst>
  </p:cSld>
  <p:clrMap bg1="lt1" tx1="dk1" bg2="lt2" tx2="dk2" accent1="accent1" accent2="accent2" accent3="accent3" accent4="accent4" accent5="accent5" accent6="accent6" hlink="hlink" folHlink="folHlink"/>
  <p:sldLayoutIdLst>
    <p:sldLayoutId id="2147483808" r:id="rId1"/>
    <p:sldLayoutId id="2147483809" r:id="rId2"/>
    <p:sldLayoutId id="2147483810" r:id="rId3"/>
    <p:sldLayoutId id="2147483811" r:id="rId4"/>
    <p:sldLayoutId id="2147483812" r:id="rId5"/>
    <p:sldLayoutId id="2147483813" r:id="rId6"/>
    <p:sldLayoutId id="2147483814" r:id="rId7"/>
    <p:sldLayoutId id="2147483815" r:id="rId8"/>
    <p:sldLayoutId id="2147483816" r:id="rId9"/>
    <p:sldLayoutId id="2147483817" r:id="rId10"/>
    <p:sldLayoutId id="2147483818" r:id="rId11"/>
  </p:sldLayoutIdLst>
  <p:txStyles>
    <p:titleStyle>
      <a:lvl1pPr algn="l" defTabSz="3255264" rtl="0" eaLnBrk="1" latinLnBrk="0" hangingPunct="1">
        <a:lnSpc>
          <a:spcPct val="90000"/>
        </a:lnSpc>
        <a:spcBef>
          <a:spcPct val="0"/>
        </a:spcBef>
        <a:buNone/>
        <a:defRPr sz="15664" kern="1200">
          <a:solidFill>
            <a:schemeClr val="tx1"/>
          </a:solidFill>
          <a:latin typeface="+mj-lt"/>
          <a:ea typeface="+mj-ea"/>
          <a:cs typeface="+mj-cs"/>
        </a:defRPr>
      </a:lvl1pPr>
    </p:titleStyle>
    <p:bodyStyle>
      <a:lvl1pPr marL="813816" indent="-813816" algn="l" defTabSz="3255264" rtl="0" eaLnBrk="1" latinLnBrk="0" hangingPunct="1">
        <a:lnSpc>
          <a:spcPct val="90000"/>
        </a:lnSpc>
        <a:spcBef>
          <a:spcPts val="3560"/>
        </a:spcBef>
        <a:buFont typeface="Arial" panose="020B0604020202020204" pitchFamily="34" charset="0"/>
        <a:buChar char="•"/>
        <a:defRPr sz="9968" kern="1200">
          <a:solidFill>
            <a:schemeClr val="tx1"/>
          </a:solidFill>
          <a:latin typeface="+mn-lt"/>
          <a:ea typeface="+mn-ea"/>
          <a:cs typeface="+mn-cs"/>
        </a:defRPr>
      </a:lvl1pPr>
      <a:lvl2pPr marL="2441448" indent="-813816" algn="l" defTabSz="3255264" rtl="0" eaLnBrk="1" latinLnBrk="0" hangingPunct="1">
        <a:lnSpc>
          <a:spcPct val="90000"/>
        </a:lnSpc>
        <a:spcBef>
          <a:spcPts val="1780"/>
        </a:spcBef>
        <a:buFont typeface="Arial" panose="020B0604020202020204" pitchFamily="34" charset="0"/>
        <a:buChar char="•"/>
        <a:defRPr sz="8544" kern="1200">
          <a:solidFill>
            <a:schemeClr val="tx1"/>
          </a:solidFill>
          <a:latin typeface="+mn-lt"/>
          <a:ea typeface="+mn-ea"/>
          <a:cs typeface="+mn-cs"/>
        </a:defRPr>
      </a:lvl2pPr>
      <a:lvl3pPr marL="4069080" indent="-813816" algn="l" defTabSz="3255264" rtl="0" eaLnBrk="1" latinLnBrk="0" hangingPunct="1">
        <a:lnSpc>
          <a:spcPct val="90000"/>
        </a:lnSpc>
        <a:spcBef>
          <a:spcPts val="1780"/>
        </a:spcBef>
        <a:buFont typeface="Arial" panose="020B0604020202020204" pitchFamily="34" charset="0"/>
        <a:buChar char="•"/>
        <a:defRPr sz="7120" kern="1200">
          <a:solidFill>
            <a:schemeClr val="tx1"/>
          </a:solidFill>
          <a:latin typeface="+mn-lt"/>
          <a:ea typeface="+mn-ea"/>
          <a:cs typeface="+mn-cs"/>
        </a:defRPr>
      </a:lvl3pPr>
      <a:lvl4pPr marL="5696712"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4pPr>
      <a:lvl5pPr marL="7324344"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5pPr>
      <a:lvl6pPr marL="8951976"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6pPr>
      <a:lvl7pPr marL="10579608"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7pPr>
      <a:lvl8pPr marL="12207240"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8pPr>
      <a:lvl9pPr marL="13834872"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9pPr>
    </p:bodyStyle>
    <p:otherStyle>
      <a:defPPr>
        <a:defRPr lang="en-US"/>
      </a:defPPr>
      <a:lvl1pPr marL="0" algn="l" defTabSz="3255264" rtl="0" eaLnBrk="1" latinLnBrk="0" hangingPunct="1">
        <a:defRPr sz="6408" kern="1200">
          <a:solidFill>
            <a:schemeClr val="tx1"/>
          </a:solidFill>
          <a:latin typeface="+mn-lt"/>
          <a:ea typeface="+mn-ea"/>
          <a:cs typeface="+mn-cs"/>
        </a:defRPr>
      </a:lvl1pPr>
      <a:lvl2pPr marL="1627632" algn="l" defTabSz="3255264" rtl="0" eaLnBrk="1" latinLnBrk="0" hangingPunct="1">
        <a:defRPr sz="6408" kern="1200">
          <a:solidFill>
            <a:schemeClr val="tx1"/>
          </a:solidFill>
          <a:latin typeface="+mn-lt"/>
          <a:ea typeface="+mn-ea"/>
          <a:cs typeface="+mn-cs"/>
        </a:defRPr>
      </a:lvl2pPr>
      <a:lvl3pPr marL="3255264" algn="l" defTabSz="3255264" rtl="0" eaLnBrk="1" latinLnBrk="0" hangingPunct="1">
        <a:defRPr sz="6408" kern="1200">
          <a:solidFill>
            <a:schemeClr val="tx1"/>
          </a:solidFill>
          <a:latin typeface="+mn-lt"/>
          <a:ea typeface="+mn-ea"/>
          <a:cs typeface="+mn-cs"/>
        </a:defRPr>
      </a:lvl3pPr>
      <a:lvl4pPr marL="4882896" algn="l" defTabSz="3255264" rtl="0" eaLnBrk="1" latinLnBrk="0" hangingPunct="1">
        <a:defRPr sz="6408" kern="1200">
          <a:solidFill>
            <a:schemeClr val="tx1"/>
          </a:solidFill>
          <a:latin typeface="+mn-lt"/>
          <a:ea typeface="+mn-ea"/>
          <a:cs typeface="+mn-cs"/>
        </a:defRPr>
      </a:lvl4pPr>
      <a:lvl5pPr marL="6510528" algn="l" defTabSz="3255264" rtl="0" eaLnBrk="1" latinLnBrk="0" hangingPunct="1">
        <a:defRPr sz="6408" kern="1200">
          <a:solidFill>
            <a:schemeClr val="tx1"/>
          </a:solidFill>
          <a:latin typeface="+mn-lt"/>
          <a:ea typeface="+mn-ea"/>
          <a:cs typeface="+mn-cs"/>
        </a:defRPr>
      </a:lvl5pPr>
      <a:lvl6pPr marL="8138160" algn="l" defTabSz="3255264" rtl="0" eaLnBrk="1" latinLnBrk="0" hangingPunct="1">
        <a:defRPr sz="6408" kern="1200">
          <a:solidFill>
            <a:schemeClr val="tx1"/>
          </a:solidFill>
          <a:latin typeface="+mn-lt"/>
          <a:ea typeface="+mn-ea"/>
          <a:cs typeface="+mn-cs"/>
        </a:defRPr>
      </a:lvl6pPr>
      <a:lvl7pPr marL="9765792" algn="l" defTabSz="3255264" rtl="0" eaLnBrk="1" latinLnBrk="0" hangingPunct="1">
        <a:defRPr sz="6408" kern="1200">
          <a:solidFill>
            <a:schemeClr val="tx1"/>
          </a:solidFill>
          <a:latin typeface="+mn-lt"/>
          <a:ea typeface="+mn-ea"/>
          <a:cs typeface="+mn-cs"/>
        </a:defRPr>
      </a:lvl7pPr>
      <a:lvl8pPr marL="11393424" algn="l" defTabSz="3255264" rtl="0" eaLnBrk="1" latinLnBrk="0" hangingPunct="1">
        <a:defRPr sz="6408" kern="1200">
          <a:solidFill>
            <a:schemeClr val="tx1"/>
          </a:solidFill>
          <a:latin typeface="+mn-lt"/>
          <a:ea typeface="+mn-ea"/>
          <a:cs typeface="+mn-cs"/>
        </a:defRPr>
      </a:lvl8pPr>
      <a:lvl9pPr marL="13021056" algn="l" defTabSz="3255264" rtl="0" eaLnBrk="1" latinLnBrk="0" hangingPunct="1">
        <a:defRPr sz="640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894" y="-159474"/>
            <a:ext cx="43552969" cy="25656988"/>
          </a:xfrm>
          <a:prstGeom prst="rect">
            <a:avLst/>
          </a:prstGeom>
        </p:spPr>
      </p:pic>
      <p:sp>
        <p:nvSpPr>
          <p:cNvPr id="7" name="Text Box 1059"/>
          <p:cNvSpPr txBox="1">
            <a:spLocks noChangeArrowheads="1"/>
          </p:cNvSpPr>
          <p:nvPr/>
        </p:nvSpPr>
        <p:spPr bwMode="auto">
          <a:xfrm>
            <a:off x="492125" y="3764734"/>
            <a:ext cx="3678312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tIns="182880" rIns="182880" bIns="182880">
            <a:spAutoFit/>
          </a:bodyPr>
          <a:lstStyle>
            <a:defPPr>
              <a:defRPr lang="en-US"/>
            </a:defPPr>
            <a:lvl1pPr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5pPr>
            <a:lvl6pPr marL="2286000" algn="l" defTabSz="914400" rtl="0" eaLnBrk="1" latinLnBrk="0" hangingPunct="1">
              <a:defRPr sz="1300" kern="1200">
                <a:solidFill>
                  <a:schemeClr val="tx1"/>
                </a:solidFill>
                <a:latin typeface="Arial" panose="020B0604020202020204" pitchFamily="34" charset="0"/>
                <a:ea typeface="+mn-ea"/>
                <a:cs typeface="+mn-cs"/>
              </a:defRPr>
            </a:lvl6pPr>
            <a:lvl7pPr marL="2743200" algn="l" defTabSz="914400" rtl="0" eaLnBrk="1" latinLnBrk="0" hangingPunct="1">
              <a:defRPr sz="1300" kern="1200">
                <a:solidFill>
                  <a:schemeClr val="tx1"/>
                </a:solidFill>
                <a:latin typeface="Arial" panose="020B0604020202020204" pitchFamily="34" charset="0"/>
                <a:ea typeface="+mn-ea"/>
                <a:cs typeface="+mn-cs"/>
              </a:defRPr>
            </a:lvl7pPr>
            <a:lvl8pPr marL="3200400" algn="l" defTabSz="914400" rtl="0" eaLnBrk="1" latinLnBrk="0" hangingPunct="1">
              <a:defRPr sz="1300" kern="1200">
                <a:solidFill>
                  <a:schemeClr val="tx1"/>
                </a:solidFill>
                <a:latin typeface="Arial" panose="020B0604020202020204" pitchFamily="34" charset="0"/>
                <a:ea typeface="+mn-ea"/>
                <a:cs typeface="+mn-cs"/>
              </a:defRPr>
            </a:lvl8pPr>
            <a:lvl9pPr marL="3657600" algn="l" defTabSz="914400" rtl="0" eaLnBrk="1" latinLnBrk="0" hangingPunct="1">
              <a:defRPr sz="1300" kern="1200">
                <a:solidFill>
                  <a:schemeClr val="tx1"/>
                </a:solidFill>
                <a:latin typeface="Arial" panose="020B0604020202020204" pitchFamily="34" charset="0"/>
                <a:ea typeface="+mn-ea"/>
                <a:cs typeface="+mn-cs"/>
              </a:defRPr>
            </a:lvl9pPr>
          </a:lstStyle>
          <a:p>
            <a:pPr algn="ctr"/>
            <a:r>
              <a:rPr lang="en-US" sz="5400" dirty="0"/>
              <a:t>The relationship between green marketing and the trust and loyalty of customers of sports goods in </a:t>
            </a:r>
            <a:r>
              <a:rPr lang="en-US" sz="5400" dirty="0" smtClean="0"/>
              <a:t>Mashhad</a:t>
            </a:r>
          </a:p>
          <a:p>
            <a:pPr algn="ctr"/>
            <a:r>
              <a:rPr lang="en-US" sz="4800" dirty="0" err="1" smtClean="0"/>
              <a:t>Moein</a:t>
            </a:r>
            <a:r>
              <a:rPr lang="en-US" sz="4800" dirty="0" smtClean="0"/>
              <a:t> </a:t>
            </a:r>
            <a:r>
              <a:rPr lang="en-US" sz="4800" dirty="0" err="1"/>
              <a:t>Baniasadi</a:t>
            </a:r>
            <a:r>
              <a:rPr lang="en-US" sz="4800" dirty="0"/>
              <a:t> </a:t>
            </a:r>
            <a:r>
              <a:rPr lang="en-US" sz="4800" b="1" dirty="0" smtClean="0">
                <a:cs typeface="B Nazanin" panose="00000400000000000000" pitchFamily="2" charset="-78"/>
              </a:rPr>
              <a:t>, </a:t>
            </a:r>
            <a:r>
              <a:rPr lang="en-US" sz="4800" dirty="0" err="1"/>
              <a:t>Somayeh</a:t>
            </a:r>
            <a:r>
              <a:rPr lang="en-US" sz="4800" dirty="0"/>
              <a:t> </a:t>
            </a:r>
            <a:r>
              <a:rPr lang="en-US" sz="4800" dirty="0" err="1"/>
              <a:t>Aghel</a:t>
            </a:r>
            <a:r>
              <a:rPr lang="en-US" sz="4800" b="1" dirty="0" smtClean="0">
                <a:cs typeface="B Nazanin" panose="00000400000000000000" pitchFamily="2" charset="-78"/>
              </a:rPr>
              <a:t>, </a:t>
            </a:r>
            <a:r>
              <a:rPr lang="en-US" sz="4800" dirty="0"/>
              <a:t>Hamid </a:t>
            </a:r>
            <a:r>
              <a:rPr lang="en-US" sz="4800" dirty="0" err="1"/>
              <a:t>Dastjerdi</a:t>
            </a:r>
            <a:endParaRPr lang="fa-IR" sz="4800" b="1" dirty="0" smtClean="0">
              <a:cs typeface="B Nazanin" panose="00000400000000000000" pitchFamily="2" charset="-78"/>
            </a:endParaRPr>
          </a:p>
        </p:txBody>
      </p:sp>
      <p:sp>
        <p:nvSpPr>
          <p:cNvPr id="8" name="AutoShape 4"/>
          <p:cNvSpPr>
            <a:spLocks noChangeArrowheads="1"/>
          </p:cNvSpPr>
          <p:nvPr/>
        </p:nvSpPr>
        <p:spPr bwMode="auto">
          <a:xfrm>
            <a:off x="22523115" y="6321650"/>
            <a:ext cx="20261179" cy="3500527"/>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justLow">
              <a:defRPr/>
            </a:pPr>
            <a:r>
              <a:rPr lang="en-US" sz="6000" b="1" dirty="0" smtClean="0">
                <a:latin typeface="Arial" panose="020B0604020202020204" pitchFamily="34" charset="0"/>
                <a:cs typeface="Arial" panose="020B0604020202020204" pitchFamily="34" charset="0"/>
              </a:rPr>
              <a:t>Result</a:t>
            </a:r>
            <a:r>
              <a:rPr lang="en-US" sz="6000" b="1" dirty="0" smtClean="0">
                <a:cs typeface="B Titr" panose="00000700000000000000" pitchFamily="2" charset="-78"/>
              </a:rPr>
              <a:t>:</a:t>
            </a:r>
          </a:p>
          <a:p>
            <a:pPr algn="justLow">
              <a:defRPr/>
            </a:pPr>
            <a:r>
              <a:rPr lang="en-US" sz="4500" dirty="0"/>
              <a:t>The results showed that there is a significant relationship between green marketing and customers' trust (sig &lt;0.05). It was also found that there is a significant relationship between green marketing and customers' loyalty (sig &lt;0.05).</a:t>
            </a:r>
            <a:endParaRPr lang="en-US" sz="4500" b="1" dirty="0" smtClean="0">
              <a:cs typeface="B Titr" panose="00000700000000000000" pitchFamily="2" charset="-78"/>
            </a:endParaRPr>
          </a:p>
        </p:txBody>
      </p:sp>
      <p:sp>
        <p:nvSpPr>
          <p:cNvPr id="9" name="AutoShape 4"/>
          <p:cNvSpPr>
            <a:spLocks noChangeArrowheads="1"/>
          </p:cNvSpPr>
          <p:nvPr/>
        </p:nvSpPr>
        <p:spPr bwMode="auto">
          <a:xfrm>
            <a:off x="37776396" y="4801075"/>
            <a:ext cx="5534527" cy="1438573"/>
          </a:xfrm>
          <a:prstGeom prst="roundRect">
            <a:avLst>
              <a:gd name="adj" fmla="val 7000"/>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path path="circle">
              <a:fillToRect r="100000" b="100000"/>
            </a:path>
            <a:tileRect l="-100000" t="-100000"/>
          </a:gradFill>
          <a:ln>
            <a:noFill/>
            <a:headEnd/>
            <a:tailEnd/>
          </a:ln>
        </p:spPr>
        <p:style>
          <a:lnRef idx="2">
            <a:schemeClr val="accent1"/>
          </a:lnRef>
          <a:fillRef idx="1">
            <a:schemeClr val="lt1"/>
          </a:fillRef>
          <a:effectRef idx="0">
            <a:schemeClr val="accent1"/>
          </a:effectRef>
          <a:fontRef idx="minor">
            <a:schemeClr val="dk1"/>
          </a:fontRef>
        </p:style>
        <p:txBody>
          <a:bodyPr wrap="square" lIns="274320" tIns="274320" rIns="274320" bIns="274320" anchor="ctr">
            <a:spAutoFit/>
          </a:bodyPr>
          <a:lstStyle/>
          <a:p>
            <a:pPr rtl="1">
              <a:defRPr/>
            </a:pPr>
            <a:r>
              <a:rPr lang="en-US" sz="5400"/>
              <a:t>1056-SSRC-13TH</a:t>
            </a:r>
            <a:endParaRPr lang="fa-IR" sz="8800" dirty="0">
              <a:solidFill>
                <a:schemeClr val="tx1"/>
              </a:solidFill>
              <a:cs typeface="B Nazanin" panose="00000400000000000000" pitchFamily="2" charset="-78"/>
            </a:endParaRPr>
          </a:p>
        </p:txBody>
      </p:sp>
      <p:sp>
        <p:nvSpPr>
          <p:cNvPr id="11" name="AutoShape 4"/>
          <p:cNvSpPr>
            <a:spLocks noChangeArrowheads="1"/>
          </p:cNvSpPr>
          <p:nvPr/>
        </p:nvSpPr>
        <p:spPr bwMode="auto">
          <a:xfrm>
            <a:off x="22523116" y="11781514"/>
            <a:ext cx="20261179" cy="4219813"/>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justLow">
              <a:defRPr/>
            </a:pPr>
            <a:r>
              <a:rPr lang="en-US" sz="6000" b="1" dirty="0" smtClean="0">
                <a:latin typeface="Arial" panose="020B0604020202020204" pitchFamily="34" charset="0"/>
                <a:cs typeface="Arial" panose="020B0604020202020204" pitchFamily="34" charset="0"/>
              </a:rPr>
              <a:t>Discussion &amp; Conclusion</a:t>
            </a:r>
            <a:r>
              <a:rPr lang="en-US" sz="6000" b="1" dirty="0" smtClean="0">
                <a:cs typeface="B Titr" panose="00000700000000000000" pitchFamily="2" charset="-78"/>
              </a:rPr>
              <a:t>:</a:t>
            </a:r>
            <a:endParaRPr lang="fa-IR" sz="6000" b="1" dirty="0" smtClean="0">
              <a:cs typeface="B Nazanin" panose="00000400000000000000" pitchFamily="2" charset="-78"/>
            </a:endParaRPr>
          </a:p>
          <a:p>
            <a:pPr algn="justLow">
              <a:defRPr/>
            </a:pPr>
            <a:r>
              <a:rPr lang="en-US" sz="4500" dirty="0"/>
              <a:t>: Based on the findings, it was found that managers of sports stores in Mashhad can use the elements of green marketing as a marketing strategy, which leads to a strong emotional relationship between the store and customers, which will bring customer trust and loyalty.</a:t>
            </a:r>
            <a:endParaRPr lang="fa-IR" sz="4500" dirty="0">
              <a:cs typeface="B Nazanin" panose="00000400000000000000" pitchFamily="2" charset="-78"/>
            </a:endParaRPr>
          </a:p>
        </p:txBody>
      </p:sp>
      <p:sp>
        <p:nvSpPr>
          <p:cNvPr id="12" name="AutoShape 4"/>
          <p:cNvSpPr>
            <a:spLocks noChangeArrowheads="1"/>
          </p:cNvSpPr>
          <p:nvPr/>
        </p:nvSpPr>
        <p:spPr bwMode="auto">
          <a:xfrm>
            <a:off x="492123" y="6125481"/>
            <a:ext cx="21501602" cy="4939099"/>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justLow">
              <a:defRPr/>
            </a:pPr>
            <a:r>
              <a:rPr lang="en-US" sz="6000" b="1" dirty="0">
                <a:cs typeface="B Titr" panose="00000700000000000000" pitchFamily="2" charset="-78"/>
              </a:rPr>
              <a:t>Introduction</a:t>
            </a:r>
            <a:r>
              <a:rPr lang="en-US" sz="6000" b="1" dirty="0" smtClean="0">
                <a:cs typeface="B Titr" panose="00000700000000000000" pitchFamily="2" charset="-78"/>
              </a:rPr>
              <a:t>:</a:t>
            </a:r>
            <a:endParaRPr lang="en-US" sz="6000" b="1" dirty="0">
              <a:cs typeface="B Titr" panose="00000700000000000000" pitchFamily="2" charset="-78"/>
            </a:endParaRPr>
          </a:p>
          <a:p>
            <a:pPr algn="justLow">
              <a:defRPr/>
            </a:pPr>
            <a:r>
              <a:rPr lang="en-US" sz="4500" dirty="0"/>
              <a:t>Today, due to competition in businesses, managers and salespeople are looking for ways to gain the trust and loyalty of customers, which one of their tools is usage of green marketing capabilities. Green marketing is the marketing of products and services that help improvement of the environment in a sustainable way. The customer is looking for a product that has the least environmental damage.</a:t>
            </a:r>
            <a:endParaRPr lang="fa-IR" sz="4500" dirty="0">
              <a:cs typeface="B Nazanin" panose="00000400000000000000" pitchFamily="2" charset="-78"/>
            </a:endParaRPr>
          </a:p>
        </p:txBody>
      </p:sp>
      <p:sp>
        <p:nvSpPr>
          <p:cNvPr id="13" name="AutoShape 4"/>
          <p:cNvSpPr>
            <a:spLocks noChangeArrowheads="1"/>
          </p:cNvSpPr>
          <p:nvPr/>
        </p:nvSpPr>
        <p:spPr bwMode="auto">
          <a:xfrm>
            <a:off x="492121" y="11729616"/>
            <a:ext cx="21501602" cy="7816245"/>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justLow">
              <a:defRPr/>
            </a:pPr>
            <a:r>
              <a:rPr lang="en-US" sz="6000" b="1" dirty="0">
                <a:cs typeface="B Titr" panose="00000700000000000000" pitchFamily="2" charset="-78"/>
              </a:rPr>
              <a:t>Methods</a:t>
            </a:r>
            <a:r>
              <a:rPr lang="en-US" sz="6000" b="1" dirty="0" smtClean="0">
                <a:cs typeface="B Titr" panose="00000700000000000000" pitchFamily="2" charset="-78"/>
              </a:rPr>
              <a:t>:</a:t>
            </a:r>
            <a:endParaRPr lang="en-US" sz="6000" b="1" dirty="0">
              <a:cs typeface="B Nazanin" panose="00000400000000000000" pitchFamily="2" charset="-78"/>
            </a:endParaRPr>
          </a:p>
          <a:p>
            <a:pPr algn="justLow">
              <a:defRPr/>
            </a:pPr>
            <a:r>
              <a:rPr lang="en-US" sz="4500" dirty="0"/>
              <a:t>The method of the study was descriptive-correlation, which in terms of purpose, was among the applied studies. The population included the costumers of sport goods in Mashhad. According to the Cochran formula (unlimited population size) and by convenience sampling method, 385 customers were included in the study. Data collection tools were demographic information form, Green marketing Questionnaire (</a:t>
            </a:r>
            <a:r>
              <a:rPr lang="en-US" sz="4500" dirty="0" err="1"/>
              <a:t>Moghimi</a:t>
            </a:r>
            <a:r>
              <a:rPr lang="en-US" sz="4500" dirty="0"/>
              <a:t>, 2011), Customers' trust Questionnaire (</a:t>
            </a:r>
            <a:r>
              <a:rPr lang="en-US" sz="4500" dirty="0" err="1"/>
              <a:t>Alsad</a:t>
            </a:r>
            <a:r>
              <a:rPr lang="en-US" sz="4500" dirty="0"/>
              <a:t> et al, 2017), and Customers' loyalty Questionnaire (Rundle-Thiele, 2005). To analyze the data, descriptive statistics (mean, percentage, etc.) and inferential statistics (Kolmogorov-Smirnov and Pearson correlation coefficient) were use.</a:t>
            </a:r>
            <a:endParaRPr lang="fa-IR" sz="4500" dirty="0">
              <a:cs typeface="B Nazanin" panose="00000400000000000000" pitchFamily="2" charset="-78"/>
            </a:endParaRPr>
          </a:p>
        </p:txBody>
      </p:sp>
      <p:sp>
        <p:nvSpPr>
          <p:cNvPr id="14" name="AutoShape 4"/>
          <p:cNvSpPr>
            <a:spLocks noChangeArrowheads="1"/>
          </p:cNvSpPr>
          <p:nvPr/>
        </p:nvSpPr>
        <p:spPr bwMode="auto">
          <a:xfrm>
            <a:off x="492121" y="19744291"/>
            <a:ext cx="42292171" cy="6137910"/>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r>
              <a:rPr lang="en-US" sz="3600" b="1" dirty="0" err="1" smtClean="0">
                <a:latin typeface="Arial" panose="020B0604020202020204" pitchFamily="34" charset="0"/>
                <a:cs typeface="Arial" panose="020B0604020202020204" pitchFamily="34" charset="0"/>
              </a:rPr>
              <a:t>References:</a:t>
            </a:r>
            <a:r>
              <a:rPr lang="en-US" sz="3600" dirty="0" err="1"/>
              <a:t>Hambrick</a:t>
            </a:r>
            <a:r>
              <a:rPr lang="en-US" sz="3600" dirty="0"/>
              <a:t>, D. (1983). Some tests of the effectiveness and functional attributes of Miles and Snow’s strategic types. Academy of Management Journal, 26 (1): 05-26.</a:t>
            </a:r>
          </a:p>
          <a:p>
            <a:r>
              <a:rPr lang="en-US" sz="3600" dirty="0"/>
              <a:t>Hughes, D. E. (2013). This ad's for you: The indirect effect of advertising on salesperson effort and performance. Journal of the Academy of marketing science, 41: 1-18.</a:t>
            </a:r>
          </a:p>
          <a:p>
            <a:r>
              <a:rPr lang="en-US" sz="3600" dirty="0" err="1"/>
              <a:t>Kacperczyk</a:t>
            </a:r>
            <a:r>
              <a:rPr lang="en-US" sz="3600" dirty="0"/>
              <a:t>, A. (2009). With greater power comes greater responsibility? Take over protection and corporate attention to stakeholders. Strategic Management Journal, 30: 261–285.</a:t>
            </a:r>
          </a:p>
          <a:p>
            <a:r>
              <a:rPr lang="en-US" sz="3600" dirty="0"/>
              <a:t>Klein, J. &amp; </a:t>
            </a:r>
            <a:r>
              <a:rPr lang="en-US" sz="3600" dirty="0" err="1"/>
              <a:t>Dawar</a:t>
            </a:r>
            <a:r>
              <a:rPr lang="en-US" sz="3600" dirty="0"/>
              <a:t>, N. (2004). Corporate social responsibility and consumers' attributions and brand evaluations in a product–harm crisis. International Journal of research in Marketing</a:t>
            </a:r>
            <a:r>
              <a:rPr lang="en-US" sz="3600" dirty="0" smtClean="0"/>
              <a:t>,</a:t>
            </a:r>
          </a:p>
          <a:p>
            <a:r>
              <a:rPr lang="en-US" sz="3600" dirty="0" err="1"/>
              <a:t>Caroll</a:t>
            </a:r>
            <a:r>
              <a:rPr lang="en-US" sz="3600" dirty="0"/>
              <a:t>, A. B. (1979). A three-dimensional conceptual model of corporate performance</a:t>
            </a:r>
            <a:r>
              <a:rPr lang="en-US" sz="3600" i="1" dirty="0"/>
              <a:t>. </a:t>
            </a:r>
            <a:r>
              <a:rPr lang="en-US" sz="3600" dirty="0"/>
              <a:t>Academy of Management Review, 4(4): 497–505.</a:t>
            </a:r>
          </a:p>
          <a:p>
            <a:r>
              <a:rPr lang="en-US" sz="3600" dirty="0"/>
              <a:t>http://www.habitat.org/partnerships/pdf/2010_Cone_Study.pdf.</a:t>
            </a:r>
          </a:p>
          <a:p>
            <a:r>
              <a:rPr lang="en-US" sz="3600" dirty="0"/>
              <a:t>Dan, J., Kim Donald, L., </a:t>
            </a:r>
            <a:r>
              <a:rPr lang="en-US" sz="3600" dirty="0" err="1"/>
              <a:t>Ferrin</a:t>
            </a:r>
            <a:r>
              <a:rPr lang="en-US" sz="3600" dirty="0"/>
              <a:t>, H. &amp; </a:t>
            </a:r>
            <a:r>
              <a:rPr lang="en-US" sz="3600" dirty="0" err="1"/>
              <a:t>Raghav</a:t>
            </a:r>
            <a:r>
              <a:rPr lang="en-US" sz="3600" dirty="0"/>
              <a:t>, R. (2007). A trust-based consumer decision-making model in electronic commerce: The role of trust, perceived risk, and their antecedents. Tourism Management, 28: 1180–1192.</a:t>
            </a:r>
          </a:p>
          <a:p>
            <a:r>
              <a:rPr lang="en-US" sz="3600" dirty="0"/>
              <a:t>Fisk, P. (2006). Marketing Genius. Willey Company. New York.</a:t>
            </a:r>
          </a:p>
          <a:p>
            <a:r>
              <a:rPr lang="en-US" sz="3600" dirty="0"/>
              <a:t>French, M. &amp; Simon. (2004). Food advertising and marketing directed at children and adolescents in the US. International Journal of Behavioral Nutrition and Physical Activity, 1.</a:t>
            </a:r>
          </a:p>
          <a:p>
            <a:r>
              <a:rPr lang="en-US" sz="3600" dirty="0" err="1"/>
              <a:t>Gu</a:t>
            </a:r>
            <a:r>
              <a:rPr lang="en-US" sz="3600" dirty="0"/>
              <a:t>, H., et al. (2013). Political connections, </a:t>
            </a:r>
            <a:r>
              <a:rPr lang="en-US" sz="3600" dirty="0" err="1"/>
              <a:t>guanxi</a:t>
            </a:r>
            <a:r>
              <a:rPr lang="en-US" sz="3600" dirty="0"/>
              <a:t> and adoption of CSR policies in the Chinese hotel industry: Is there a link? Tourism Management, 34: 231-235</a:t>
            </a:r>
            <a:r>
              <a:rPr lang="en-US" sz="3600" dirty="0" smtClean="0"/>
              <a:t>.</a:t>
            </a:r>
            <a:endParaRPr lang="en-US" sz="3600" b="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711129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1993</TotalTime>
  <Words>618</Words>
  <Application>Microsoft Office PowerPoint</Application>
  <PresentationFormat>Custom</PresentationFormat>
  <Paragraphs>21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ashkan</cp:lastModifiedBy>
  <cp:revision>160</cp:revision>
  <dcterms:created xsi:type="dcterms:W3CDTF">2018-04-09T07:28:08Z</dcterms:created>
  <dcterms:modified xsi:type="dcterms:W3CDTF">2022-02-26T04:32:41Z</dcterms:modified>
</cp:coreProperties>
</file>