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7" r:id="rId1"/>
  </p:sldMasterIdLst>
  <p:sldIdLst>
    <p:sldId id="256" r:id="rId2"/>
  </p:sldIdLst>
  <p:sldSz cx="43526075" cy="24414163"/>
  <p:notesSz cx="9144000" cy="6858000"/>
  <p:defaultTextStyle>
    <a:defPPr>
      <a:defRPr lang="en-US"/>
    </a:defPPr>
    <a:lvl1pPr marL="0" algn="l" defTabSz="3085460" rtl="0" eaLnBrk="1" latinLnBrk="0" hangingPunct="1">
      <a:defRPr sz="6074" kern="1200">
        <a:solidFill>
          <a:schemeClr val="tx1"/>
        </a:solidFill>
        <a:latin typeface="+mn-lt"/>
        <a:ea typeface="+mn-ea"/>
        <a:cs typeface="+mn-cs"/>
      </a:defRPr>
    </a:lvl1pPr>
    <a:lvl2pPr marL="1542730" algn="l" defTabSz="3085460" rtl="0" eaLnBrk="1" latinLnBrk="0" hangingPunct="1">
      <a:defRPr sz="6074" kern="1200">
        <a:solidFill>
          <a:schemeClr val="tx1"/>
        </a:solidFill>
        <a:latin typeface="+mn-lt"/>
        <a:ea typeface="+mn-ea"/>
        <a:cs typeface="+mn-cs"/>
      </a:defRPr>
    </a:lvl2pPr>
    <a:lvl3pPr marL="3085460" algn="l" defTabSz="3085460" rtl="0" eaLnBrk="1" latinLnBrk="0" hangingPunct="1">
      <a:defRPr sz="6074" kern="1200">
        <a:solidFill>
          <a:schemeClr val="tx1"/>
        </a:solidFill>
        <a:latin typeface="+mn-lt"/>
        <a:ea typeface="+mn-ea"/>
        <a:cs typeface="+mn-cs"/>
      </a:defRPr>
    </a:lvl3pPr>
    <a:lvl4pPr marL="4628190" algn="l" defTabSz="3085460" rtl="0" eaLnBrk="1" latinLnBrk="0" hangingPunct="1">
      <a:defRPr sz="6074" kern="1200">
        <a:solidFill>
          <a:schemeClr val="tx1"/>
        </a:solidFill>
        <a:latin typeface="+mn-lt"/>
        <a:ea typeface="+mn-ea"/>
        <a:cs typeface="+mn-cs"/>
      </a:defRPr>
    </a:lvl4pPr>
    <a:lvl5pPr marL="6170920" algn="l" defTabSz="3085460" rtl="0" eaLnBrk="1" latinLnBrk="0" hangingPunct="1">
      <a:defRPr sz="6074" kern="1200">
        <a:solidFill>
          <a:schemeClr val="tx1"/>
        </a:solidFill>
        <a:latin typeface="+mn-lt"/>
        <a:ea typeface="+mn-ea"/>
        <a:cs typeface="+mn-cs"/>
      </a:defRPr>
    </a:lvl5pPr>
    <a:lvl6pPr marL="7713650" algn="l" defTabSz="3085460" rtl="0" eaLnBrk="1" latinLnBrk="0" hangingPunct="1">
      <a:defRPr sz="6074" kern="1200">
        <a:solidFill>
          <a:schemeClr val="tx1"/>
        </a:solidFill>
        <a:latin typeface="+mn-lt"/>
        <a:ea typeface="+mn-ea"/>
        <a:cs typeface="+mn-cs"/>
      </a:defRPr>
    </a:lvl6pPr>
    <a:lvl7pPr marL="9256380" algn="l" defTabSz="3085460" rtl="0" eaLnBrk="1" latinLnBrk="0" hangingPunct="1">
      <a:defRPr sz="6074" kern="1200">
        <a:solidFill>
          <a:schemeClr val="tx1"/>
        </a:solidFill>
        <a:latin typeface="+mn-lt"/>
        <a:ea typeface="+mn-ea"/>
        <a:cs typeface="+mn-cs"/>
      </a:defRPr>
    </a:lvl7pPr>
    <a:lvl8pPr marL="10799110" algn="l" defTabSz="3085460" rtl="0" eaLnBrk="1" latinLnBrk="0" hangingPunct="1">
      <a:defRPr sz="6074" kern="1200">
        <a:solidFill>
          <a:schemeClr val="tx1"/>
        </a:solidFill>
        <a:latin typeface="+mn-lt"/>
        <a:ea typeface="+mn-ea"/>
        <a:cs typeface="+mn-cs"/>
      </a:defRPr>
    </a:lvl8pPr>
    <a:lvl9pPr marL="12341840" algn="l" defTabSz="3085460" rtl="0" eaLnBrk="1" latinLnBrk="0" hangingPunct="1">
      <a:defRPr sz="6074"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690" userDrawn="1">
          <p15:clr>
            <a:srgbClr val="A4A3A4"/>
          </p15:clr>
        </p15:guide>
        <p15:guide id="2" pos="1370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971" autoAdjust="0"/>
  </p:normalViewPr>
  <p:slideViewPr>
    <p:cSldViewPr snapToGrid="0">
      <p:cViewPr varScale="1">
        <p:scale>
          <a:sx n="18" d="100"/>
          <a:sy n="18" d="100"/>
        </p:scale>
        <p:origin x="966" y="66"/>
      </p:cViewPr>
      <p:guideLst>
        <p:guide orient="horz" pos="7690"/>
        <p:guide pos="1370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40760" y="3995560"/>
            <a:ext cx="32644556" cy="8499746"/>
          </a:xfrm>
        </p:spPr>
        <p:txBody>
          <a:bodyPr anchor="b"/>
          <a:lstStyle>
            <a:lvl1pPr algn="ctr">
              <a:defRPr sz="21360"/>
            </a:lvl1pPr>
          </a:lstStyle>
          <a:p>
            <a:r>
              <a:rPr lang="en-US" smtClean="0"/>
              <a:t>Click to edit Master title style</a:t>
            </a:r>
            <a:endParaRPr lang="en-US"/>
          </a:p>
        </p:txBody>
      </p:sp>
      <p:sp>
        <p:nvSpPr>
          <p:cNvPr id="3" name="Subtitle 2"/>
          <p:cNvSpPr>
            <a:spLocks noGrp="1"/>
          </p:cNvSpPr>
          <p:nvPr>
            <p:ph type="subTitle" idx="1"/>
          </p:nvPr>
        </p:nvSpPr>
        <p:spPr>
          <a:xfrm>
            <a:off x="5440760" y="12823089"/>
            <a:ext cx="32644556" cy="5894436"/>
          </a:xfrm>
        </p:spPr>
        <p:txBody>
          <a:bodyPr/>
          <a:lstStyle>
            <a:lvl1pPr marL="0" indent="0" algn="ctr">
              <a:buNone/>
              <a:defRPr sz="8544"/>
            </a:lvl1pPr>
            <a:lvl2pPr marL="1627632" indent="0" algn="ctr">
              <a:buNone/>
              <a:defRPr sz="7120"/>
            </a:lvl2pPr>
            <a:lvl3pPr marL="3255264" indent="0" algn="ctr">
              <a:buNone/>
              <a:defRPr sz="6408"/>
            </a:lvl3pPr>
            <a:lvl4pPr marL="4882896" indent="0" algn="ctr">
              <a:buNone/>
              <a:defRPr sz="5696"/>
            </a:lvl4pPr>
            <a:lvl5pPr marL="6510528" indent="0" algn="ctr">
              <a:buNone/>
              <a:defRPr sz="5696"/>
            </a:lvl5pPr>
            <a:lvl6pPr marL="8138160" indent="0" algn="ctr">
              <a:buNone/>
              <a:defRPr sz="5696"/>
            </a:lvl6pPr>
            <a:lvl7pPr marL="9765792" indent="0" algn="ctr">
              <a:buNone/>
              <a:defRPr sz="5696"/>
            </a:lvl7pPr>
            <a:lvl8pPr marL="11393424" indent="0" algn="ctr">
              <a:buNone/>
              <a:defRPr sz="5696"/>
            </a:lvl8pPr>
            <a:lvl9pPr marL="13021056" indent="0" algn="ctr">
              <a:buNone/>
              <a:defRPr sz="5696"/>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015BFE5-32FC-43EE-B228-023E40A467C7}" type="datetimeFigureOut">
              <a:rPr lang="en-US" smtClean="0"/>
              <a:pPr/>
              <a:t>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862109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15BFE5-32FC-43EE-B228-023E40A467C7}" type="datetimeFigureOut">
              <a:rPr lang="en-US" smtClean="0"/>
              <a:pPr/>
              <a:t>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3533651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148347" y="1299828"/>
            <a:ext cx="9385310" cy="206898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992418" y="1299828"/>
            <a:ext cx="27611854" cy="206898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15BFE5-32FC-43EE-B228-023E40A467C7}" type="datetimeFigureOut">
              <a:rPr lang="en-US" smtClean="0"/>
              <a:pPr/>
              <a:t>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3015933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15BFE5-32FC-43EE-B228-023E40A467C7}" type="datetimeFigureOut">
              <a:rPr lang="en-US" smtClean="0"/>
              <a:pPr/>
              <a:t>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4107702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69748" y="6086590"/>
            <a:ext cx="37541240" cy="10155612"/>
          </a:xfrm>
        </p:spPr>
        <p:txBody>
          <a:bodyPr anchor="b"/>
          <a:lstStyle>
            <a:lvl1pPr>
              <a:defRPr sz="21360"/>
            </a:lvl1pPr>
          </a:lstStyle>
          <a:p>
            <a:r>
              <a:rPr lang="en-US" smtClean="0"/>
              <a:t>Click to edit Master title style</a:t>
            </a:r>
            <a:endParaRPr lang="en-US"/>
          </a:p>
        </p:txBody>
      </p:sp>
      <p:sp>
        <p:nvSpPr>
          <p:cNvPr id="3" name="Text Placeholder 2"/>
          <p:cNvSpPr>
            <a:spLocks noGrp="1"/>
          </p:cNvSpPr>
          <p:nvPr>
            <p:ph type="body" idx="1"/>
          </p:nvPr>
        </p:nvSpPr>
        <p:spPr>
          <a:xfrm>
            <a:off x="2969748" y="16338278"/>
            <a:ext cx="37541240" cy="5340596"/>
          </a:xfrm>
        </p:spPr>
        <p:txBody>
          <a:bodyPr/>
          <a:lstStyle>
            <a:lvl1pPr marL="0" indent="0">
              <a:buNone/>
              <a:defRPr sz="8544">
                <a:solidFill>
                  <a:schemeClr val="tx1">
                    <a:tint val="75000"/>
                  </a:schemeClr>
                </a:solidFill>
              </a:defRPr>
            </a:lvl1pPr>
            <a:lvl2pPr marL="1627632" indent="0">
              <a:buNone/>
              <a:defRPr sz="7120">
                <a:solidFill>
                  <a:schemeClr val="tx1">
                    <a:tint val="75000"/>
                  </a:schemeClr>
                </a:solidFill>
              </a:defRPr>
            </a:lvl2pPr>
            <a:lvl3pPr marL="3255264" indent="0">
              <a:buNone/>
              <a:defRPr sz="6408">
                <a:solidFill>
                  <a:schemeClr val="tx1">
                    <a:tint val="75000"/>
                  </a:schemeClr>
                </a:solidFill>
              </a:defRPr>
            </a:lvl3pPr>
            <a:lvl4pPr marL="4882896" indent="0">
              <a:buNone/>
              <a:defRPr sz="5696">
                <a:solidFill>
                  <a:schemeClr val="tx1">
                    <a:tint val="75000"/>
                  </a:schemeClr>
                </a:solidFill>
              </a:defRPr>
            </a:lvl4pPr>
            <a:lvl5pPr marL="6510528" indent="0">
              <a:buNone/>
              <a:defRPr sz="5696">
                <a:solidFill>
                  <a:schemeClr val="tx1">
                    <a:tint val="75000"/>
                  </a:schemeClr>
                </a:solidFill>
              </a:defRPr>
            </a:lvl5pPr>
            <a:lvl6pPr marL="8138160" indent="0">
              <a:buNone/>
              <a:defRPr sz="5696">
                <a:solidFill>
                  <a:schemeClr val="tx1">
                    <a:tint val="75000"/>
                  </a:schemeClr>
                </a:solidFill>
              </a:defRPr>
            </a:lvl6pPr>
            <a:lvl7pPr marL="9765792" indent="0">
              <a:buNone/>
              <a:defRPr sz="5696">
                <a:solidFill>
                  <a:schemeClr val="tx1">
                    <a:tint val="75000"/>
                  </a:schemeClr>
                </a:solidFill>
              </a:defRPr>
            </a:lvl7pPr>
            <a:lvl8pPr marL="11393424" indent="0">
              <a:buNone/>
              <a:defRPr sz="5696">
                <a:solidFill>
                  <a:schemeClr val="tx1">
                    <a:tint val="75000"/>
                  </a:schemeClr>
                </a:solidFill>
              </a:defRPr>
            </a:lvl8pPr>
            <a:lvl9pPr marL="13021056" indent="0">
              <a:buNone/>
              <a:defRPr sz="5696">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015BFE5-32FC-43EE-B228-023E40A467C7}" type="datetimeFigureOut">
              <a:rPr lang="en-US" smtClean="0"/>
              <a:pPr/>
              <a:t>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3033778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992418" y="6499141"/>
            <a:ext cx="18498582" cy="1549056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035075" y="6499141"/>
            <a:ext cx="18498582" cy="1549056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015BFE5-32FC-43EE-B228-023E40A467C7}" type="datetimeFigureOut">
              <a:rPr lang="en-US" smtClean="0"/>
              <a:pPr/>
              <a:t>2/28/2022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012599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98087" y="1299830"/>
            <a:ext cx="37541240" cy="471894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2998089" y="5984862"/>
            <a:ext cx="18413568" cy="2933089"/>
          </a:xfrm>
        </p:spPr>
        <p:txBody>
          <a:bodyPr anchor="b"/>
          <a:lstStyle>
            <a:lvl1pPr marL="0" indent="0">
              <a:buNone/>
              <a:defRPr sz="8544" b="1"/>
            </a:lvl1pPr>
            <a:lvl2pPr marL="1627632" indent="0">
              <a:buNone/>
              <a:defRPr sz="7120" b="1"/>
            </a:lvl2pPr>
            <a:lvl3pPr marL="3255264" indent="0">
              <a:buNone/>
              <a:defRPr sz="6408" b="1"/>
            </a:lvl3pPr>
            <a:lvl4pPr marL="4882896" indent="0">
              <a:buNone/>
              <a:defRPr sz="5696" b="1"/>
            </a:lvl4pPr>
            <a:lvl5pPr marL="6510528" indent="0">
              <a:buNone/>
              <a:defRPr sz="5696" b="1"/>
            </a:lvl5pPr>
            <a:lvl6pPr marL="8138160" indent="0">
              <a:buNone/>
              <a:defRPr sz="5696" b="1"/>
            </a:lvl6pPr>
            <a:lvl7pPr marL="9765792" indent="0">
              <a:buNone/>
              <a:defRPr sz="5696" b="1"/>
            </a:lvl7pPr>
            <a:lvl8pPr marL="11393424" indent="0">
              <a:buNone/>
              <a:defRPr sz="5696" b="1"/>
            </a:lvl8pPr>
            <a:lvl9pPr marL="13021056" indent="0">
              <a:buNone/>
              <a:defRPr sz="5696" b="1"/>
            </a:lvl9pPr>
          </a:lstStyle>
          <a:p>
            <a:pPr lvl="0"/>
            <a:r>
              <a:rPr lang="en-US" smtClean="0"/>
              <a:t>Edit Master text styles</a:t>
            </a:r>
          </a:p>
        </p:txBody>
      </p:sp>
      <p:sp>
        <p:nvSpPr>
          <p:cNvPr id="4" name="Content Placeholder 3"/>
          <p:cNvSpPr>
            <a:spLocks noGrp="1"/>
          </p:cNvSpPr>
          <p:nvPr>
            <p:ph sz="half" idx="2"/>
          </p:nvPr>
        </p:nvSpPr>
        <p:spPr>
          <a:xfrm>
            <a:off x="2998089" y="8917951"/>
            <a:ext cx="18413568" cy="13116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035076" y="5984862"/>
            <a:ext cx="18504251" cy="2933089"/>
          </a:xfrm>
        </p:spPr>
        <p:txBody>
          <a:bodyPr anchor="b"/>
          <a:lstStyle>
            <a:lvl1pPr marL="0" indent="0">
              <a:buNone/>
              <a:defRPr sz="8544" b="1"/>
            </a:lvl1pPr>
            <a:lvl2pPr marL="1627632" indent="0">
              <a:buNone/>
              <a:defRPr sz="7120" b="1"/>
            </a:lvl2pPr>
            <a:lvl3pPr marL="3255264" indent="0">
              <a:buNone/>
              <a:defRPr sz="6408" b="1"/>
            </a:lvl3pPr>
            <a:lvl4pPr marL="4882896" indent="0">
              <a:buNone/>
              <a:defRPr sz="5696" b="1"/>
            </a:lvl4pPr>
            <a:lvl5pPr marL="6510528" indent="0">
              <a:buNone/>
              <a:defRPr sz="5696" b="1"/>
            </a:lvl5pPr>
            <a:lvl6pPr marL="8138160" indent="0">
              <a:buNone/>
              <a:defRPr sz="5696" b="1"/>
            </a:lvl6pPr>
            <a:lvl7pPr marL="9765792" indent="0">
              <a:buNone/>
              <a:defRPr sz="5696" b="1"/>
            </a:lvl7pPr>
            <a:lvl8pPr marL="11393424" indent="0">
              <a:buNone/>
              <a:defRPr sz="5696" b="1"/>
            </a:lvl8pPr>
            <a:lvl9pPr marL="13021056" indent="0">
              <a:buNone/>
              <a:defRPr sz="5696" b="1"/>
            </a:lvl9pPr>
          </a:lstStyle>
          <a:p>
            <a:pPr lvl="0"/>
            <a:r>
              <a:rPr lang="en-US" smtClean="0"/>
              <a:t>Edit Master text styles</a:t>
            </a:r>
          </a:p>
        </p:txBody>
      </p:sp>
      <p:sp>
        <p:nvSpPr>
          <p:cNvPr id="6" name="Content Placeholder 5"/>
          <p:cNvSpPr>
            <a:spLocks noGrp="1"/>
          </p:cNvSpPr>
          <p:nvPr>
            <p:ph sz="quarter" idx="4"/>
          </p:nvPr>
        </p:nvSpPr>
        <p:spPr>
          <a:xfrm>
            <a:off x="22035076" y="8917951"/>
            <a:ext cx="18504251" cy="13116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015BFE5-32FC-43EE-B228-023E40A467C7}" type="datetimeFigureOut">
              <a:rPr lang="en-US" smtClean="0"/>
              <a:pPr/>
              <a:t>2/28/2022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3437709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015BFE5-32FC-43EE-B228-023E40A467C7}" type="datetimeFigureOut">
              <a:rPr lang="en-US" smtClean="0"/>
              <a:pPr/>
              <a:t>2/28/2022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55354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15BFE5-32FC-43EE-B228-023E40A467C7}" type="datetimeFigureOut">
              <a:rPr lang="en-US" smtClean="0"/>
              <a:pPr/>
              <a:t>2/28/2022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2086566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98089" y="1627611"/>
            <a:ext cx="14038291" cy="5696638"/>
          </a:xfrm>
        </p:spPr>
        <p:txBody>
          <a:bodyPr anchor="b"/>
          <a:lstStyle>
            <a:lvl1pPr>
              <a:defRPr sz="11392"/>
            </a:lvl1pPr>
          </a:lstStyle>
          <a:p>
            <a:r>
              <a:rPr lang="en-US" smtClean="0"/>
              <a:t>Click to edit Master title style</a:t>
            </a:r>
            <a:endParaRPr lang="en-US"/>
          </a:p>
        </p:txBody>
      </p:sp>
      <p:sp>
        <p:nvSpPr>
          <p:cNvPr id="3" name="Content Placeholder 2"/>
          <p:cNvSpPr>
            <a:spLocks noGrp="1"/>
          </p:cNvSpPr>
          <p:nvPr>
            <p:ph idx="1"/>
          </p:nvPr>
        </p:nvSpPr>
        <p:spPr>
          <a:xfrm>
            <a:off x="18504251" y="3515189"/>
            <a:ext cx="22035075" cy="17349880"/>
          </a:xfrm>
        </p:spPr>
        <p:txBody>
          <a:bodyPr/>
          <a:lstStyle>
            <a:lvl1pPr>
              <a:defRPr sz="11392"/>
            </a:lvl1pPr>
            <a:lvl2pPr>
              <a:defRPr sz="9968"/>
            </a:lvl2pPr>
            <a:lvl3pPr>
              <a:defRPr sz="8544"/>
            </a:lvl3pPr>
            <a:lvl4pPr>
              <a:defRPr sz="7120"/>
            </a:lvl4pPr>
            <a:lvl5pPr>
              <a:defRPr sz="7120"/>
            </a:lvl5pPr>
            <a:lvl6pPr>
              <a:defRPr sz="7120"/>
            </a:lvl6pPr>
            <a:lvl7pPr>
              <a:defRPr sz="7120"/>
            </a:lvl7pPr>
            <a:lvl8pPr>
              <a:defRPr sz="7120"/>
            </a:lvl8pPr>
            <a:lvl9pPr>
              <a:defRPr sz="712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998089" y="7324249"/>
            <a:ext cx="14038291" cy="13569077"/>
          </a:xfrm>
        </p:spPr>
        <p:txBody>
          <a:bodyPr/>
          <a:lstStyle>
            <a:lvl1pPr marL="0" indent="0">
              <a:buNone/>
              <a:defRPr sz="5696"/>
            </a:lvl1pPr>
            <a:lvl2pPr marL="1627632" indent="0">
              <a:buNone/>
              <a:defRPr sz="4984"/>
            </a:lvl2pPr>
            <a:lvl3pPr marL="3255264" indent="0">
              <a:buNone/>
              <a:defRPr sz="4272"/>
            </a:lvl3pPr>
            <a:lvl4pPr marL="4882896" indent="0">
              <a:buNone/>
              <a:defRPr sz="3560"/>
            </a:lvl4pPr>
            <a:lvl5pPr marL="6510528" indent="0">
              <a:buNone/>
              <a:defRPr sz="3560"/>
            </a:lvl5pPr>
            <a:lvl6pPr marL="8138160" indent="0">
              <a:buNone/>
              <a:defRPr sz="3560"/>
            </a:lvl6pPr>
            <a:lvl7pPr marL="9765792" indent="0">
              <a:buNone/>
              <a:defRPr sz="3560"/>
            </a:lvl7pPr>
            <a:lvl8pPr marL="11393424" indent="0">
              <a:buNone/>
              <a:defRPr sz="3560"/>
            </a:lvl8pPr>
            <a:lvl9pPr marL="13021056" indent="0">
              <a:buNone/>
              <a:defRPr sz="3560"/>
            </a:lvl9pPr>
          </a:lstStyle>
          <a:p>
            <a:pPr lvl="0"/>
            <a:r>
              <a:rPr lang="en-US" smtClean="0"/>
              <a:t>Edit Master text styles</a:t>
            </a:r>
          </a:p>
        </p:txBody>
      </p:sp>
      <p:sp>
        <p:nvSpPr>
          <p:cNvPr id="5" name="Date Placeholder 4"/>
          <p:cNvSpPr>
            <a:spLocks noGrp="1"/>
          </p:cNvSpPr>
          <p:nvPr>
            <p:ph type="dt" sz="half" idx="10"/>
          </p:nvPr>
        </p:nvSpPr>
        <p:spPr/>
        <p:txBody>
          <a:bodyPr/>
          <a:lstStyle/>
          <a:p>
            <a:fld id="{1015BFE5-32FC-43EE-B228-023E40A467C7}" type="datetimeFigureOut">
              <a:rPr lang="en-US" smtClean="0"/>
              <a:pPr/>
              <a:t>2/28/2022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2158407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98089" y="1627611"/>
            <a:ext cx="14038291" cy="5696638"/>
          </a:xfrm>
        </p:spPr>
        <p:txBody>
          <a:bodyPr anchor="b"/>
          <a:lstStyle>
            <a:lvl1pPr>
              <a:defRPr sz="11392"/>
            </a:lvl1pPr>
          </a:lstStyle>
          <a:p>
            <a:r>
              <a:rPr lang="en-US" smtClean="0"/>
              <a:t>Click to edit Master title style</a:t>
            </a:r>
            <a:endParaRPr lang="en-US"/>
          </a:p>
        </p:txBody>
      </p:sp>
      <p:sp>
        <p:nvSpPr>
          <p:cNvPr id="3" name="Picture Placeholder 2"/>
          <p:cNvSpPr>
            <a:spLocks noGrp="1"/>
          </p:cNvSpPr>
          <p:nvPr>
            <p:ph type="pic" idx="1"/>
          </p:nvPr>
        </p:nvSpPr>
        <p:spPr>
          <a:xfrm>
            <a:off x="18504251" y="3515189"/>
            <a:ext cx="22035075" cy="17349880"/>
          </a:xfrm>
        </p:spPr>
        <p:txBody>
          <a:bodyPr/>
          <a:lstStyle>
            <a:lvl1pPr marL="0" indent="0">
              <a:buNone/>
              <a:defRPr sz="11392"/>
            </a:lvl1pPr>
            <a:lvl2pPr marL="1627632" indent="0">
              <a:buNone/>
              <a:defRPr sz="9968"/>
            </a:lvl2pPr>
            <a:lvl3pPr marL="3255264" indent="0">
              <a:buNone/>
              <a:defRPr sz="8544"/>
            </a:lvl3pPr>
            <a:lvl4pPr marL="4882896" indent="0">
              <a:buNone/>
              <a:defRPr sz="7120"/>
            </a:lvl4pPr>
            <a:lvl5pPr marL="6510528" indent="0">
              <a:buNone/>
              <a:defRPr sz="7120"/>
            </a:lvl5pPr>
            <a:lvl6pPr marL="8138160" indent="0">
              <a:buNone/>
              <a:defRPr sz="7120"/>
            </a:lvl6pPr>
            <a:lvl7pPr marL="9765792" indent="0">
              <a:buNone/>
              <a:defRPr sz="7120"/>
            </a:lvl7pPr>
            <a:lvl8pPr marL="11393424" indent="0">
              <a:buNone/>
              <a:defRPr sz="7120"/>
            </a:lvl8pPr>
            <a:lvl9pPr marL="13021056" indent="0">
              <a:buNone/>
              <a:defRPr sz="7120"/>
            </a:lvl9pPr>
          </a:lstStyle>
          <a:p>
            <a:endParaRPr lang="en-US"/>
          </a:p>
        </p:txBody>
      </p:sp>
      <p:sp>
        <p:nvSpPr>
          <p:cNvPr id="4" name="Text Placeholder 3"/>
          <p:cNvSpPr>
            <a:spLocks noGrp="1"/>
          </p:cNvSpPr>
          <p:nvPr>
            <p:ph type="body" sz="half" idx="2"/>
          </p:nvPr>
        </p:nvSpPr>
        <p:spPr>
          <a:xfrm>
            <a:off x="2998089" y="7324249"/>
            <a:ext cx="14038291" cy="13569077"/>
          </a:xfrm>
        </p:spPr>
        <p:txBody>
          <a:bodyPr/>
          <a:lstStyle>
            <a:lvl1pPr marL="0" indent="0">
              <a:buNone/>
              <a:defRPr sz="5696"/>
            </a:lvl1pPr>
            <a:lvl2pPr marL="1627632" indent="0">
              <a:buNone/>
              <a:defRPr sz="4984"/>
            </a:lvl2pPr>
            <a:lvl3pPr marL="3255264" indent="0">
              <a:buNone/>
              <a:defRPr sz="4272"/>
            </a:lvl3pPr>
            <a:lvl4pPr marL="4882896" indent="0">
              <a:buNone/>
              <a:defRPr sz="3560"/>
            </a:lvl4pPr>
            <a:lvl5pPr marL="6510528" indent="0">
              <a:buNone/>
              <a:defRPr sz="3560"/>
            </a:lvl5pPr>
            <a:lvl6pPr marL="8138160" indent="0">
              <a:buNone/>
              <a:defRPr sz="3560"/>
            </a:lvl6pPr>
            <a:lvl7pPr marL="9765792" indent="0">
              <a:buNone/>
              <a:defRPr sz="3560"/>
            </a:lvl7pPr>
            <a:lvl8pPr marL="11393424" indent="0">
              <a:buNone/>
              <a:defRPr sz="3560"/>
            </a:lvl8pPr>
            <a:lvl9pPr marL="13021056" indent="0">
              <a:buNone/>
              <a:defRPr sz="3560"/>
            </a:lvl9pPr>
          </a:lstStyle>
          <a:p>
            <a:pPr lvl="0"/>
            <a:r>
              <a:rPr lang="en-US" smtClean="0"/>
              <a:t>Edit Master text styles</a:t>
            </a:r>
          </a:p>
        </p:txBody>
      </p:sp>
      <p:sp>
        <p:nvSpPr>
          <p:cNvPr id="5" name="Date Placeholder 4"/>
          <p:cNvSpPr>
            <a:spLocks noGrp="1"/>
          </p:cNvSpPr>
          <p:nvPr>
            <p:ph type="dt" sz="half" idx="10"/>
          </p:nvPr>
        </p:nvSpPr>
        <p:spPr/>
        <p:txBody>
          <a:bodyPr/>
          <a:lstStyle/>
          <a:p>
            <a:fld id="{1015BFE5-32FC-43EE-B228-023E40A467C7}" type="datetimeFigureOut">
              <a:rPr lang="en-US" smtClean="0"/>
              <a:pPr/>
              <a:t>2/28/2022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2820602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992418" y="1299830"/>
            <a:ext cx="37541240" cy="471894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992418" y="6499141"/>
            <a:ext cx="37541240" cy="1549056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992418" y="22628314"/>
            <a:ext cx="9793367" cy="1299828"/>
          </a:xfrm>
          <a:prstGeom prst="rect">
            <a:avLst/>
          </a:prstGeom>
        </p:spPr>
        <p:txBody>
          <a:bodyPr vert="horz" lIns="91440" tIns="45720" rIns="91440" bIns="45720" rtlCol="0" anchor="ctr"/>
          <a:lstStyle>
            <a:lvl1pPr algn="l">
              <a:defRPr sz="4272">
                <a:solidFill>
                  <a:schemeClr val="tx1">
                    <a:tint val="75000"/>
                  </a:schemeClr>
                </a:solidFill>
              </a:defRPr>
            </a:lvl1pPr>
          </a:lstStyle>
          <a:p>
            <a:fld id="{1015BFE5-32FC-43EE-B228-023E40A467C7}" type="datetimeFigureOut">
              <a:rPr lang="en-US" smtClean="0"/>
              <a:pPr/>
              <a:t>2/28/2022</a:t>
            </a:fld>
            <a:endParaRPr lang="en-US"/>
          </a:p>
        </p:txBody>
      </p:sp>
      <p:sp>
        <p:nvSpPr>
          <p:cNvPr id="5" name="Footer Placeholder 4"/>
          <p:cNvSpPr>
            <a:spLocks noGrp="1"/>
          </p:cNvSpPr>
          <p:nvPr>
            <p:ph type="ftr" sz="quarter" idx="3"/>
          </p:nvPr>
        </p:nvSpPr>
        <p:spPr>
          <a:xfrm>
            <a:off x="14418013" y="22628314"/>
            <a:ext cx="14690050" cy="1299828"/>
          </a:xfrm>
          <a:prstGeom prst="rect">
            <a:avLst/>
          </a:prstGeom>
        </p:spPr>
        <p:txBody>
          <a:bodyPr vert="horz" lIns="91440" tIns="45720" rIns="91440" bIns="45720" rtlCol="0" anchor="ctr"/>
          <a:lstStyle>
            <a:lvl1pPr algn="ctr">
              <a:defRPr sz="4272">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740290" y="22628314"/>
            <a:ext cx="9793367" cy="1299828"/>
          </a:xfrm>
          <a:prstGeom prst="rect">
            <a:avLst/>
          </a:prstGeom>
        </p:spPr>
        <p:txBody>
          <a:bodyPr vert="horz" lIns="91440" tIns="45720" rIns="91440" bIns="45720" rtlCol="0" anchor="ctr"/>
          <a:lstStyle>
            <a:lvl1pPr algn="r">
              <a:defRPr sz="4272">
                <a:solidFill>
                  <a:schemeClr val="tx1">
                    <a:tint val="75000"/>
                  </a:schemeClr>
                </a:solidFill>
              </a:defRPr>
            </a:lvl1pPr>
          </a:lstStyle>
          <a:p>
            <a:fld id="{6155AF50-7BCD-40EB-8061-BE4145ED46D9}" type="slidenum">
              <a:rPr lang="en-US" smtClean="0"/>
              <a:pPr/>
              <a:t>‹#›</a:t>
            </a:fld>
            <a:endParaRPr lang="en-US"/>
          </a:p>
        </p:txBody>
      </p:sp>
    </p:spTree>
    <p:extLst>
      <p:ext uri="{BB962C8B-B14F-4D97-AF65-F5344CB8AC3E}">
        <p14:creationId xmlns:p14="http://schemas.microsoft.com/office/powerpoint/2010/main" val="2554323332"/>
      </p:ext>
    </p:extLst>
  </p:cSld>
  <p:clrMap bg1="lt1" tx1="dk1" bg2="lt2" tx2="dk2" accent1="accent1" accent2="accent2" accent3="accent3" accent4="accent4" accent5="accent5" accent6="accent6" hlink="hlink" folHlink="folHlink"/>
  <p:sldLayoutIdLst>
    <p:sldLayoutId id="2147483808" r:id="rId1"/>
    <p:sldLayoutId id="2147483809" r:id="rId2"/>
    <p:sldLayoutId id="2147483810" r:id="rId3"/>
    <p:sldLayoutId id="2147483811" r:id="rId4"/>
    <p:sldLayoutId id="2147483812" r:id="rId5"/>
    <p:sldLayoutId id="2147483813" r:id="rId6"/>
    <p:sldLayoutId id="2147483814" r:id="rId7"/>
    <p:sldLayoutId id="2147483815" r:id="rId8"/>
    <p:sldLayoutId id="2147483816" r:id="rId9"/>
    <p:sldLayoutId id="2147483817" r:id="rId10"/>
    <p:sldLayoutId id="2147483818" r:id="rId11"/>
  </p:sldLayoutIdLst>
  <p:txStyles>
    <p:titleStyle>
      <a:lvl1pPr algn="l" defTabSz="3255264" rtl="0" eaLnBrk="1" latinLnBrk="0" hangingPunct="1">
        <a:lnSpc>
          <a:spcPct val="90000"/>
        </a:lnSpc>
        <a:spcBef>
          <a:spcPct val="0"/>
        </a:spcBef>
        <a:buNone/>
        <a:defRPr sz="15664" kern="1200">
          <a:solidFill>
            <a:schemeClr val="tx1"/>
          </a:solidFill>
          <a:latin typeface="+mj-lt"/>
          <a:ea typeface="+mj-ea"/>
          <a:cs typeface="+mj-cs"/>
        </a:defRPr>
      </a:lvl1pPr>
    </p:titleStyle>
    <p:bodyStyle>
      <a:lvl1pPr marL="813816" indent="-813816" algn="l" defTabSz="3255264" rtl="0" eaLnBrk="1" latinLnBrk="0" hangingPunct="1">
        <a:lnSpc>
          <a:spcPct val="90000"/>
        </a:lnSpc>
        <a:spcBef>
          <a:spcPts val="3560"/>
        </a:spcBef>
        <a:buFont typeface="Arial" panose="020B0604020202020204" pitchFamily="34" charset="0"/>
        <a:buChar char="•"/>
        <a:defRPr sz="9968" kern="1200">
          <a:solidFill>
            <a:schemeClr val="tx1"/>
          </a:solidFill>
          <a:latin typeface="+mn-lt"/>
          <a:ea typeface="+mn-ea"/>
          <a:cs typeface="+mn-cs"/>
        </a:defRPr>
      </a:lvl1pPr>
      <a:lvl2pPr marL="2441448" indent="-813816" algn="l" defTabSz="3255264" rtl="0" eaLnBrk="1" latinLnBrk="0" hangingPunct="1">
        <a:lnSpc>
          <a:spcPct val="90000"/>
        </a:lnSpc>
        <a:spcBef>
          <a:spcPts val="1780"/>
        </a:spcBef>
        <a:buFont typeface="Arial" panose="020B0604020202020204" pitchFamily="34" charset="0"/>
        <a:buChar char="•"/>
        <a:defRPr sz="8544" kern="1200">
          <a:solidFill>
            <a:schemeClr val="tx1"/>
          </a:solidFill>
          <a:latin typeface="+mn-lt"/>
          <a:ea typeface="+mn-ea"/>
          <a:cs typeface="+mn-cs"/>
        </a:defRPr>
      </a:lvl2pPr>
      <a:lvl3pPr marL="4069080" indent="-813816" algn="l" defTabSz="3255264" rtl="0" eaLnBrk="1" latinLnBrk="0" hangingPunct="1">
        <a:lnSpc>
          <a:spcPct val="90000"/>
        </a:lnSpc>
        <a:spcBef>
          <a:spcPts val="1780"/>
        </a:spcBef>
        <a:buFont typeface="Arial" panose="020B0604020202020204" pitchFamily="34" charset="0"/>
        <a:buChar char="•"/>
        <a:defRPr sz="7120" kern="1200">
          <a:solidFill>
            <a:schemeClr val="tx1"/>
          </a:solidFill>
          <a:latin typeface="+mn-lt"/>
          <a:ea typeface="+mn-ea"/>
          <a:cs typeface="+mn-cs"/>
        </a:defRPr>
      </a:lvl3pPr>
      <a:lvl4pPr marL="5696712"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4pPr>
      <a:lvl5pPr marL="7324344"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5pPr>
      <a:lvl6pPr marL="8951976"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6pPr>
      <a:lvl7pPr marL="10579608"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7pPr>
      <a:lvl8pPr marL="12207240"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8pPr>
      <a:lvl9pPr marL="13834872"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9pPr>
    </p:bodyStyle>
    <p:otherStyle>
      <a:defPPr>
        <a:defRPr lang="en-US"/>
      </a:defPPr>
      <a:lvl1pPr marL="0" algn="l" defTabSz="3255264" rtl="0" eaLnBrk="1" latinLnBrk="0" hangingPunct="1">
        <a:defRPr sz="6408" kern="1200">
          <a:solidFill>
            <a:schemeClr val="tx1"/>
          </a:solidFill>
          <a:latin typeface="+mn-lt"/>
          <a:ea typeface="+mn-ea"/>
          <a:cs typeface="+mn-cs"/>
        </a:defRPr>
      </a:lvl1pPr>
      <a:lvl2pPr marL="1627632" algn="l" defTabSz="3255264" rtl="0" eaLnBrk="1" latinLnBrk="0" hangingPunct="1">
        <a:defRPr sz="6408" kern="1200">
          <a:solidFill>
            <a:schemeClr val="tx1"/>
          </a:solidFill>
          <a:latin typeface="+mn-lt"/>
          <a:ea typeface="+mn-ea"/>
          <a:cs typeface="+mn-cs"/>
        </a:defRPr>
      </a:lvl2pPr>
      <a:lvl3pPr marL="3255264" algn="l" defTabSz="3255264" rtl="0" eaLnBrk="1" latinLnBrk="0" hangingPunct="1">
        <a:defRPr sz="6408" kern="1200">
          <a:solidFill>
            <a:schemeClr val="tx1"/>
          </a:solidFill>
          <a:latin typeface="+mn-lt"/>
          <a:ea typeface="+mn-ea"/>
          <a:cs typeface="+mn-cs"/>
        </a:defRPr>
      </a:lvl3pPr>
      <a:lvl4pPr marL="4882896" algn="l" defTabSz="3255264" rtl="0" eaLnBrk="1" latinLnBrk="0" hangingPunct="1">
        <a:defRPr sz="6408" kern="1200">
          <a:solidFill>
            <a:schemeClr val="tx1"/>
          </a:solidFill>
          <a:latin typeface="+mn-lt"/>
          <a:ea typeface="+mn-ea"/>
          <a:cs typeface="+mn-cs"/>
        </a:defRPr>
      </a:lvl4pPr>
      <a:lvl5pPr marL="6510528" algn="l" defTabSz="3255264" rtl="0" eaLnBrk="1" latinLnBrk="0" hangingPunct="1">
        <a:defRPr sz="6408" kern="1200">
          <a:solidFill>
            <a:schemeClr val="tx1"/>
          </a:solidFill>
          <a:latin typeface="+mn-lt"/>
          <a:ea typeface="+mn-ea"/>
          <a:cs typeface="+mn-cs"/>
        </a:defRPr>
      </a:lvl5pPr>
      <a:lvl6pPr marL="8138160" algn="l" defTabSz="3255264" rtl="0" eaLnBrk="1" latinLnBrk="0" hangingPunct="1">
        <a:defRPr sz="6408" kern="1200">
          <a:solidFill>
            <a:schemeClr val="tx1"/>
          </a:solidFill>
          <a:latin typeface="+mn-lt"/>
          <a:ea typeface="+mn-ea"/>
          <a:cs typeface="+mn-cs"/>
        </a:defRPr>
      </a:lvl6pPr>
      <a:lvl7pPr marL="9765792" algn="l" defTabSz="3255264" rtl="0" eaLnBrk="1" latinLnBrk="0" hangingPunct="1">
        <a:defRPr sz="6408" kern="1200">
          <a:solidFill>
            <a:schemeClr val="tx1"/>
          </a:solidFill>
          <a:latin typeface="+mn-lt"/>
          <a:ea typeface="+mn-ea"/>
          <a:cs typeface="+mn-cs"/>
        </a:defRPr>
      </a:lvl7pPr>
      <a:lvl8pPr marL="11393424" algn="l" defTabSz="3255264" rtl="0" eaLnBrk="1" latinLnBrk="0" hangingPunct="1">
        <a:defRPr sz="6408" kern="1200">
          <a:solidFill>
            <a:schemeClr val="tx1"/>
          </a:solidFill>
          <a:latin typeface="+mn-lt"/>
          <a:ea typeface="+mn-ea"/>
          <a:cs typeface="+mn-cs"/>
        </a:defRPr>
      </a:lvl8pPr>
      <a:lvl9pPr marL="13021056" algn="l" defTabSz="3255264" rtl="0" eaLnBrk="1" latinLnBrk="0" hangingPunct="1">
        <a:defRPr sz="640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43552969" cy="25656988"/>
          </a:xfrm>
          <a:prstGeom prst="rect">
            <a:avLst/>
          </a:prstGeom>
        </p:spPr>
      </p:pic>
      <p:sp>
        <p:nvSpPr>
          <p:cNvPr id="7" name="Text Box 1059"/>
          <p:cNvSpPr txBox="1">
            <a:spLocks noChangeArrowheads="1"/>
          </p:cNvSpPr>
          <p:nvPr/>
        </p:nvSpPr>
        <p:spPr bwMode="auto">
          <a:xfrm>
            <a:off x="1828801" y="3555558"/>
            <a:ext cx="33994164" cy="203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2880" tIns="182880" rIns="182880" bIns="182880">
            <a:spAutoFit/>
          </a:bodyPr>
          <a:lstStyle>
            <a:defPPr>
              <a:defRPr lang="en-US"/>
            </a:defPPr>
            <a:lvl1pPr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5pPr>
            <a:lvl6pPr marL="2286000" algn="l" defTabSz="914400" rtl="0" eaLnBrk="1" latinLnBrk="0" hangingPunct="1">
              <a:defRPr sz="1300" kern="1200">
                <a:solidFill>
                  <a:schemeClr val="tx1"/>
                </a:solidFill>
                <a:latin typeface="Arial" panose="020B0604020202020204" pitchFamily="34" charset="0"/>
                <a:ea typeface="+mn-ea"/>
                <a:cs typeface="+mn-cs"/>
              </a:defRPr>
            </a:lvl6pPr>
            <a:lvl7pPr marL="2743200" algn="l" defTabSz="914400" rtl="0" eaLnBrk="1" latinLnBrk="0" hangingPunct="1">
              <a:defRPr sz="1300" kern="1200">
                <a:solidFill>
                  <a:schemeClr val="tx1"/>
                </a:solidFill>
                <a:latin typeface="Arial" panose="020B0604020202020204" pitchFamily="34" charset="0"/>
                <a:ea typeface="+mn-ea"/>
                <a:cs typeface="+mn-cs"/>
              </a:defRPr>
            </a:lvl7pPr>
            <a:lvl8pPr marL="3200400" algn="l" defTabSz="914400" rtl="0" eaLnBrk="1" latinLnBrk="0" hangingPunct="1">
              <a:defRPr sz="1300" kern="1200">
                <a:solidFill>
                  <a:schemeClr val="tx1"/>
                </a:solidFill>
                <a:latin typeface="Arial" panose="020B0604020202020204" pitchFamily="34" charset="0"/>
                <a:ea typeface="+mn-ea"/>
                <a:cs typeface="+mn-cs"/>
              </a:defRPr>
            </a:lvl8pPr>
            <a:lvl9pPr marL="3657600" algn="l" defTabSz="914400" rtl="0" eaLnBrk="1" latinLnBrk="0" hangingPunct="1">
              <a:defRPr sz="1300" kern="1200">
                <a:solidFill>
                  <a:schemeClr val="tx1"/>
                </a:solidFill>
                <a:latin typeface="Arial" panose="020B0604020202020204" pitchFamily="34" charset="0"/>
                <a:ea typeface="+mn-ea"/>
                <a:cs typeface="+mn-cs"/>
              </a:defRPr>
            </a:lvl9pPr>
          </a:lstStyle>
          <a:p>
            <a:pPr algn="ctr"/>
            <a:r>
              <a:rPr lang="en-US" sz="6000" b="1" dirty="0"/>
              <a:t>Challenges of Financial Management in Iranian Premier League </a:t>
            </a:r>
            <a:r>
              <a:rPr lang="en-US" sz="6000" b="1" dirty="0" smtClean="0"/>
              <a:t>clubs</a:t>
            </a:r>
          </a:p>
          <a:p>
            <a:pPr algn="ctr"/>
            <a:r>
              <a:rPr lang="en-US" sz="4800" b="1" dirty="0" smtClean="0">
                <a:cs typeface="B Nazanin" panose="00000400000000000000" pitchFamily="2" charset="-78"/>
              </a:rPr>
              <a:t>Ali Nazemi*, Hadi Bagheri, Hosein Abedini Parizi</a:t>
            </a:r>
            <a:endParaRPr lang="fa-IR" sz="4800" b="1" dirty="0" smtClean="0">
              <a:cs typeface="B Nazanin" panose="00000400000000000000" pitchFamily="2" charset="-78"/>
            </a:endParaRPr>
          </a:p>
        </p:txBody>
      </p:sp>
      <p:sp>
        <p:nvSpPr>
          <p:cNvPr id="8" name="AutoShape 4"/>
          <p:cNvSpPr>
            <a:spLocks noChangeArrowheads="1"/>
          </p:cNvSpPr>
          <p:nvPr/>
        </p:nvSpPr>
        <p:spPr bwMode="auto">
          <a:xfrm>
            <a:off x="22980315" y="6420262"/>
            <a:ext cx="20261179" cy="6713339"/>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justLow">
              <a:defRPr/>
            </a:pPr>
            <a:r>
              <a:rPr lang="en-US" sz="5400" b="1" dirty="0">
                <a:latin typeface="Times New Roman" panose="02020603050405020304" pitchFamily="18" charset="0"/>
                <a:cs typeface="Times New Roman" panose="02020603050405020304" pitchFamily="18" charset="0"/>
              </a:rPr>
              <a:t>Result</a:t>
            </a:r>
            <a:r>
              <a:rPr lang="en-US" sz="6000" b="1" dirty="0" smtClean="0">
                <a:cs typeface="B Titr" panose="00000700000000000000" pitchFamily="2" charset="-78"/>
              </a:rPr>
              <a:t>:</a:t>
            </a:r>
          </a:p>
          <a:p>
            <a:pPr algn="just"/>
            <a:r>
              <a:rPr lang="en-US" sz="4800" dirty="0"/>
              <a:t>after performing various stages of content analysis, all final concepts (44 concepts) were categorized and integrated into 6 higher-level categories in terms of abstraction; Based on the results, six main challenges for the financial management of Iranian football clubs were identified, which are: </a:t>
            </a:r>
            <a:r>
              <a:rPr lang="en-US" sz="4800" b="1" dirty="0" smtClean="0">
                <a:solidFill>
                  <a:srgbClr val="0070C0"/>
                </a:solidFill>
                <a:latin typeface="Times New Roman" panose="02020603050405020304" pitchFamily="18" charset="0"/>
                <a:cs typeface="Times New Roman" panose="02020603050405020304" pitchFamily="18" charset="0"/>
              </a:rPr>
              <a:t>1)</a:t>
            </a:r>
            <a:r>
              <a:rPr lang="en-US" sz="4800" dirty="0" smtClean="0"/>
              <a:t> the </a:t>
            </a:r>
            <a:r>
              <a:rPr lang="en-US" sz="4800" dirty="0"/>
              <a:t>nature of the football industry; </a:t>
            </a:r>
            <a:r>
              <a:rPr lang="en-US" sz="4800" b="1" dirty="0">
                <a:solidFill>
                  <a:srgbClr val="0070C0"/>
                </a:solidFill>
                <a:latin typeface="Times New Roman" panose="02020603050405020304" pitchFamily="18" charset="0"/>
                <a:cs typeface="Times New Roman" panose="02020603050405020304" pitchFamily="18" charset="0"/>
              </a:rPr>
              <a:t>2</a:t>
            </a:r>
            <a:r>
              <a:rPr lang="en-US" sz="4800" b="1" dirty="0">
                <a:solidFill>
                  <a:srgbClr val="0070C0"/>
                </a:solidFill>
                <a:latin typeface="Times New Roman" panose="02020603050405020304" pitchFamily="18" charset="0"/>
                <a:cs typeface="Times New Roman" panose="02020603050405020304" pitchFamily="18" charset="0"/>
              </a:rPr>
              <a:t>) </a:t>
            </a:r>
            <a:r>
              <a:rPr lang="en-US" sz="4800" dirty="0" smtClean="0"/>
              <a:t>Political </a:t>
            </a:r>
            <a:r>
              <a:rPr lang="en-US" sz="4800" dirty="0"/>
              <a:t>challenge</a:t>
            </a:r>
            <a:r>
              <a:rPr lang="en-US" sz="4800" dirty="0" smtClean="0"/>
              <a:t>; </a:t>
            </a:r>
            <a:r>
              <a:rPr lang="en-US" sz="4800" b="1" dirty="0">
                <a:solidFill>
                  <a:srgbClr val="0070C0"/>
                </a:solidFill>
                <a:latin typeface="Times New Roman" panose="02020603050405020304" pitchFamily="18" charset="0"/>
                <a:cs typeface="Times New Roman" panose="02020603050405020304" pitchFamily="18" charset="0"/>
              </a:rPr>
              <a:t>3)</a:t>
            </a:r>
            <a:r>
              <a:rPr lang="en-US" sz="4800" dirty="0" smtClean="0"/>
              <a:t> </a:t>
            </a:r>
            <a:r>
              <a:rPr lang="en-US" sz="4800" dirty="0"/>
              <a:t>Economic challenge; </a:t>
            </a:r>
            <a:r>
              <a:rPr lang="en-US" sz="4800" b="1" dirty="0">
                <a:solidFill>
                  <a:srgbClr val="0070C0"/>
                </a:solidFill>
                <a:latin typeface="Times New Roman" panose="02020603050405020304" pitchFamily="18" charset="0"/>
                <a:cs typeface="Times New Roman" panose="02020603050405020304" pitchFamily="18" charset="0"/>
              </a:rPr>
              <a:t>4)</a:t>
            </a:r>
            <a:r>
              <a:rPr lang="en-US" sz="4800" dirty="0" smtClean="0"/>
              <a:t>Cultural </a:t>
            </a:r>
            <a:r>
              <a:rPr lang="en-US" sz="4800" dirty="0"/>
              <a:t>challenge; </a:t>
            </a:r>
            <a:r>
              <a:rPr lang="en-US" sz="4800" b="1" dirty="0" smtClean="0">
                <a:solidFill>
                  <a:srgbClr val="0070C0"/>
                </a:solidFill>
                <a:latin typeface="Times New Roman" panose="02020603050405020304" pitchFamily="18" charset="0"/>
                <a:cs typeface="Times New Roman" panose="02020603050405020304" pitchFamily="18" charset="0"/>
              </a:rPr>
              <a:t>5)</a:t>
            </a:r>
            <a:r>
              <a:rPr lang="en-US" sz="4800" dirty="0" smtClean="0"/>
              <a:t>Extreme </a:t>
            </a:r>
            <a:r>
              <a:rPr lang="en-US" sz="4800" dirty="0"/>
              <a:t>and </a:t>
            </a:r>
            <a:r>
              <a:rPr lang="en-US" sz="4800"/>
              <a:t>irrational </a:t>
            </a:r>
            <a:r>
              <a:rPr lang="en-US" sz="4800" smtClean="0"/>
              <a:t>support of fans; and </a:t>
            </a:r>
            <a:r>
              <a:rPr lang="en-US" sz="4800" b="1" smtClean="0">
                <a:solidFill>
                  <a:srgbClr val="0070C0"/>
                </a:solidFill>
                <a:latin typeface="Times New Roman" panose="02020603050405020304" pitchFamily="18" charset="0"/>
                <a:cs typeface="Times New Roman" panose="02020603050405020304" pitchFamily="18" charset="0"/>
              </a:rPr>
              <a:t>6</a:t>
            </a:r>
            <a:r>
              <a:rPr lang="en-US" sz="4800" b="1" dirty="0">
                <a:solidFill>
                  <a:srgbClr val="0070C0"/>
                </a:solidFill>
                <a:latin typeface="Times New Roman" panose="02020603050405020304" pitchFamily="18" charset="0"/>
                <a:cs typeface="Times New Roman" panose="02020603050405020304" pitchFamily="18" charset="0"/>
              </a:rPr>
              <a:t>) </a:t>
            </a:r>
            <a:r>
              <a:rPr lang="en-US" sz="4800" dirty="0" smtClean="0"/>
              <a:t>economic </a:t>
            </a:r>
            <a:r>
              <a:rPr lang="en-US" sz="4800" dirty="0"/>
              <a:t>governance of the Iranian Football Premier League.</a:t>
            </a:r>
          </a:p>
        </p:txBody>
      </p:sp>
      <p:sp>
        <p:nvSpPr>
          <p:cNvPr id="9" name="AutoShape 4"/>
          <p:cNvSpPr>
            <a:spLocks noChangeArrowheads="1"/>
          </p:cNvSpPr>
          <p:nvPr/>
        </p:nvSpPr>
        <p:spPr bwMode="auto">
          <a:xfrm>
            <a:off x="36352355" y="4734861"/>
            <a:ext cx="7107980" cy="1438573"/>
          </a:xfrm>
          <a:prstGeom prst="roundRect">
            <a:avLst>
              <a:gd name="adj" fmla="val 7000"/>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path path="circle">
              <a:fillToRect r="100000" b="100000"/>
            </a:path>
            <a:tileRect l="-100000" t="-100000"/>
          </a:gradFill>
          <a:ln>
            <a:noFill/>
            <a:headEnd/>
            <a:tailEnd/>
          </a:ln>
        </p:spPr>
        <p:style>
          <a:lnRef idx="2">
            <a:schemeClr val="accent1"/>
          </a:lnRef>
          <a:fillRef idx="1">
            <a:schemeClr val="lt1"/>
          </a:fillRef>
          <a:effectRef idx="0">
            <a:schemeClr val="accent1"/>
          </a:effectRef>
          <a:fontRef idx="minor">
            <a:schemeClr val="dk1"/>
          </a:fontRef>
        </p:style>
        <p:txBody>
          <a:bodyPr wrap="square" lIns="274320" tIns="274320" rIns="274320" bIns="274320" anchor="ctr">
            <a:spAutoFit/>
          </a:bodyPr>
          <a:lstStyle/>
          <a:p>
            <a:pPr rtl="1">
              <a:defRPr/>
            </a:pPr>
            <a:r>
              <a:rPr lang="en-US" sz="5400" b="1" dirty="0">
                <a:solidFill>
                  <a:schemeClr val="tx1"/>
                </a:solidFill>
                <a:latin typeface="Times New Roman" panose="02020603050405020304" pitchFamily="18" charset="0"/>
                <a:cs typeface="Times New Roman" panose="02020603050405020304" pitchFamily="18" charset="0"/>
              </a:rPr>
              <a:t>Code</a:t>
            </a:r>
            <a:r>
              <a:rPr lang="en-US" sz="4800" dirty="0">
                <a:solidFill>
                  <a:schemeClr val="tx1"/>
                </a:solidFill>
                <a:latin typeface="Times New Roman" panose="02020603050405020304" pitchFamily="18" charset="0"/>
                <a:cs typeface="Times New Roman" panose="02020603050405020304" pitchFamily="18" charset="0"/>
              </a:rPr>
              <a:t>:1501-SSRC-13TH</a:t>
            </a:r>
            <a:endParaRPr lang="fa-IR" sz="8000" dirty="0">
              <a:solidFill>
                <a:schemeClr val="tx1"/>
              </a:solidFill>
              <a:latin typeface="Times New Roman" panose="02020603050405020304" pitchFamily="18" charset="0"/>
              <a:cs typeface="Times New Roman" panose="02020603050405020304" pitchFamily="18" charset="0"/>
            </a:endParaRPr>
          </a:p>
        </p:txBody>
      </p:sp>
      <p:sp>
        <p:nvSpPr>
          <p:cNvPr id="11" name="AutoShape 4"/>
          <p:cNvSpPr>
            <a:spLocks noChangeArrowheads="1"/>
          </p:cNvSpPr>
          <p:nvPr/>
        </p:nvSpPr>
        <p:spPr bwMode="auto">
          <a:xfrm>
            <a:off x="22980316" y="13573397"/>
            <a:ext cx="20261179" cy="6713339"/>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justLow">
              <a:defRPr/>
            </a:pPr>
            <a:r>
              <a:rPr lang="en-US" sz="5400" b="1" dirty="0">
                <a:latin typeface="Times New Roman" panose="02020603050405020304" pitchFamily="18" charset="0"/>
                <a:cs typeface="Times New Roman" panose="02020603050405020304" pitchFamily="18" charset="0"/>
              </a:rPr>
              <a:t>Discussion</a:t>
            </a:r>
            <a:r>
              <a:rPr lang="en-US" sz="6000" b="1" dirty="0" smtClean="0">
                <a:latin typeface="Arial" panose="020B0604020202020204" pitchFamily="34" charset="0"/>
                <a:cs typeface="Arial" panose="020B0604020202020204" pitchFamily="34" charset="0"/>
              </a:rPr>
              <a:t> </a:t>
            </a:r>
            <a:r>
              <a:rPr lang="en-US" sz="5400" b="1" dirty="0">
                <a:latin typeface="Times New Roman" panose="02020603050405020304" pitchFamily="18" charset="0"/>
                <a:cs typeface="Times New Roman" panose="02020603050405020304" pitchFamily="18" charset="0"/>
              </a:rPr>
              <a:t>&amp; Conclusion</a:t>
            </a:r>
            <a:r>
              <a:rPr lang="en-US" sz="6000" b="1" dirty="0" smtClean="0">
                <a:cs typeface="B Titr" panose="00000700000000000000" pitchFamily="2" charset="-78"/>
              </a:rPr>
              <a:t>:</a:t>
            </a:r>
            <a:endParaRPr lang="fa-IR" sz="6000" b="1" dirty="0" smtClean="0">
              <a:cs typeface="B Nazanin" panose="00000400000000000000" pitchFamily="2" charset="-78"/>
            </a:endParaRPr>
          </a:p>
          <a:p>
            <a:pPr algn="justLow">
              <a:defRPr/>
            </a:pPr>
            <a:r>
              <a:rPr lang="en-US" sz="4800" dirty="0"/>
              <a:t>Given the poor financial situation in Iranian football clubs, it is essential that club managers be aware of the challenges of financial management in the context of their macro activities and, if possible, turn them into opportunities; Also, there is a need for government leaders and senior decision makers to pave the way for the growth of the football industry in the country, to provide the necessary platform for effective financial management and thus the self-sufficiency of clubs.</a:t>
            </a:r>
            <a:endParaRPr lang="fa-IR" sz="4800" dirty="0">
              <a:cs typeface="B Nazanin" panose="00000400000000000000" pitchFamily="2" charset="-78"/>
            </a:endParaRPr>
          </a:p>
        </p:txBody>
      </p:sp>
      <p:sp>
        <p:nvSpPr>
          <p:cNvPr id="12" name="AutoShape 4"/>
          <p:cNvSpPr>
            <a:spLocks noChangeArrowheads="1"/>
          </p:cNvSpPr>
          <p:nvPr/>
        </p:nvSpPr>
        <p:spPr bwMode="auto">
          <a:xfrm>
            <a:off x="492123" y="5716093"/>
            <a:ext cx="22141558" cy="7480578"/>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justLow">
              <a:defRPr/>
            </a:pPr>
            <a:r>
              <a:rPr lang="en-US" sz="5400" b="1" dirty="0">
                <a:latin typeface="Times New Roman" panose="02020603050405020304" pitchFamily="18" charset="0"/>
                <a:cs typeface="Times New Roman" panose="02020603050405020304" pitchFamily="18" charset="0"/>
              </a:rPr>
              <a:t>Introduction</a:t>
            </a:r>
            <a:r>
              <a:rPr lang="en-US" sz="6000" b="1" dirty="0" smtClean="0">
                <a:cs typeface="B Titr" panose="00000700000000000000" pitchFamily="2" charset="-78"/>
              </a:rPr>
              <a:t>:</a:t>
            </a:r>
          </a:p>
          <a:p>
            <a:pPr algn="just">
              <a:defRPr/>
            </a:pPr>
            <a:r>
              <a:rPr lang="en-US" sz="4800" dirty="0"/>
              <a:t>Professional clubs, which are the main pillar of the sports industry, have not been able to become completely professional in the Iranian state economy. The arrival of government and political managers who are not well aware of the specific features of the sports industry has complicated the financial situation for Iranian football clubs; Iranian professional clubs rely on government resources and bear the exorbitant cost of their financial inefficiency on the government every year. In such a situation, there is a strong need to get out of this </a:t>
            </a:r>
            <a:r>
              <a:rPr lang="en-US" sz="4800" dirty="0"/>
              <a:t>situation</a:t>
            </a:r>
            <a:r>
              <a:rPr lang="en-US" sz="4800" dirty="0"/>
              <a:t>. The aim of this study was to identify the challenges of financial management in Iranian professional clubs</a:t>
            </a:r>
          </a:p>
        </p:txBody>
      </p:sp>
      <p:sp>
        <p:nvSpPr>
          <p:cNvPr id="13" name="AutoShape 4"/>
          <p:cNvSpPr>
            <a:spLocks noChangeArrowheads="1"/>
          </p:cNvSpPr>
          <p:nvPr/>
        </p:nvSpPr>
        <p:spPr bwMode="auto">
          <a:xfrm>
            <a:off x="492123" y="13368959"/>
            <a:ext cx="22141558" cy="7384673"/>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justLow">
              <a:defRPr/>
            </a:pPr>
            <a:r>
              <a:rPr lang="en-US" sz="5400" b="1" dirty="0">
                <a:latin typeface="Times New Roman" panose="02020603050405020304" pitchFamily="18" charset="0"/>
                <a:cs typeface="Times New Roman" panose="02020603050405020304" pitchFamily="18" charset="0"/>
              </a:rPr>
              <a:t>Methods</a:t>
            </a:r>
            <a:r>
              <a:rPr lang="en-US" sz="5400" b="1" dirty="0" smtClean="0">
                <a:latin typeface="Times New Roman" panose="02020603050405020304" pitchFamily="18" charset="0"/>
                <a:cs typeface="Times New Roman" panose="02020603050405020304" pitchFamily="18" charset="0"/>
              </a:rPr>
              <a:t>:</a:t>
            </a:r>
          </a:p>
          <a:p>
            <a:pPr algn="just">
              <a:defRPr/>
            </a:pPr>
            <a:r>
              <a:rPr lang="en-US" sz="4800" dirty="0"/>
              <a:t>The present study is an exploratory research that has been done using a qualitative approach. The present study population consists of experts familiar with the subject of research (executives, professors and researchers specializing in research) and other experts who were able to discover more concepts and categories affecting the subject. Participants were selected for interviews by two methods of targeted sampling and snowball sampling; until the theoretical saturation was reached, 14 people with qualifications in the field of research (number of samples) were interviewed. Data analysis was performed using directional content analysis method in 7 steps</a:t>
            </a:r>
            <a:r>
              <a:rPr lang="en-US" sz="4800" dirty="0"/>
              <a:t>.</a:t>
            </a:r>
            <a:endParaRPr lang="en-US" sz="4800" dirty="0"/>
          </a:p>
        </p:txBody>
      </p:sp>
      <p:sp>
        <p:nvSpPr>
          <p:cNvPr id="14" name="AutoShape 4"/>
          <p:cNvSpPr>
            <a:spLocks noChangeArrowheads="1"/>
          </p:cNvSpPr>
          <p:nvPr/>
        </p:nvSpPr>
        <p:spPr bwMode="auto">
          <a:xfrm>
            <a:off x="384547" y="20946248"/>
            <a:ext cx="42646041" cy="3324701"/>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defRPr/>
            </a:pPr>
            <a:r>
              <a:rPr lang="en-US" sz="4400" b="1" dirty="0" smtClean="0">
                <a:latin typeface="Times New Roman" panose="02020603050405020304" pitchFamily="18" charset="0"/>
                <a:cs typeface="Times New Roman" panose="02020603050405020304" pitchFamily="18" charset="0"/>
              </a:rPr>
              <a:t>References</a:t>
            </a:r>
            <a:r>
              <a:rPr lang="en-US" sz="4000" b="1" i="1" dirty="0" smtClean="0">
                <a:latin typeface="Times New Roman" panose="02020603050405020304" pitchFamily="18" charset="0"/>
                <a:cs typeface="Times New Roman" panose="02020603050405020304" pitchFamily="18" charset="0"/>
              </a:rPr>
              <a:t>: </a:t>
            </a:r>
            <a:r>
              <a:rPr lang="en-US" sz="4800" b="1" i="1" dirty="0" smtClean="0">
                <a:solidFill>
                  <a:srgbClr val="FF0000"/>
                </a:solidFill>
                <a:latin typeface="Times New Roman" panose="02020603050405020304" pitchFamily="18" charset="0"/>
                <a:cs typeface="Times New Roman" panose="02020603050405020304" pitchFamily="18" charset="0"/>
              </a:rPr>
              <a:t>1</a:t>
            </a:r>
            <a:r>
              <a:rPr lang="en-US" sz="4800" b="1" i="1" dirty="0" smtClean="0">
                <a:latin typeface="Times New Roman" panose="02020603050405020304" pitchFamily="18" charset="0"/>
                <a:cs typeface="Times New Roman" panose="02020603050405020304" pitchFamily="18" charset="0"/>
              </a:rPr>
              <a:t> </a:t>
            </a:r>
            <a:r>
              <a:rPr lang="en-US" sz="4000" b="1" i="1" dirty="0" smtClean="0">
                <a:latin typeface="Times New Roman" panose="02020603050405020304" pitchFamily="18" charset="0"/>
                <a:cs typeface="Times New Roman" panose="02020603050405020304" pitchFamily="18" charset="0"/>
              </a:rPr>
              <a:t>.</a:t>
            </a:r>
            <a:r>
              <a:rPr lang="en-US" sz="4000" i="1" dirty="0" smtClean="0">
                <a:latin typeface="Times New Roman" panose="02020603050405020304" pitchFamily="18" charset="0"/>
                <a:cs typeface="Times New Roman" panose="02020603050405020304" pitchFamily="18" charset="0"/>
              </a:rPr>
              <a:t>Dermit-Richard, N., </a:t>
            </a:r>
            <a:r>
              <a:rPr lang="en-US" sz="4000" i="1" dirty="0" err="1" smtClean="0">
                <a:latin typeface="Times New Roman" panose="02020603050405020304" pitchFamily="18" charset="0"/>
                <a:cs typeface="Times New Roman" panose="02020603050405020304" pitchFamily="18" charset="0"/>
              </a:rPr>
              <a:t>Scelles</a:t>
            </a:r>
            <a:r>
              <a:rPr lang="en-US" sz="4000" i="1" dirty="0" smtClean="0">
                <a:latin typeface="Times New Roman" panose="02020603050405020304" pitchFamily="18" charset="0"/>
                <a:cs typeface="Times New Roman" panose="02020603050405020304" pitchFamily="18" charset="0"/>
              </a:rPr>
              <a:t>, N., &amp; Morrow, S. (2019</a:t>
            </a:r>
            <a:r>
              <a:rPr lang="en-US" sz="4000" b="1" i="1" dirty="0" smtClean="0">
                <a:latin typeface="Times New Roman" panose="02020603050405020304" pitchFamily="18" charset="0"/>
                <a:cs typeface="Times New Roman" panose="02020603050405020304" pitchFamily="18" charset="0"/>
              </a:rPr>
              <a:t>). French DNCG management control versus UEFA Financial Fair Play: a divergent conception of financial regulation objectives.</a:t>
            </a:r>
            <a:r>
              <a:rPr lang="en-US" sz="4000" i="1" dirty="0" smtClean="0">
                <a:latin typeface="Times New Roman" panose="02020603050405020304" pitchFamily="18" charset="0"/>
                <a:cs typeface="Times New Roman" panose="02020603050405020304" pitchFamily="18" charset="0"/>
              </a:rPr>
              <a:t> Soccer &amp; Society, 20(3), 408-430; </a:t>
            </a:r>
            <a:r>
              <a:rPr lang="en-US" sz="4800" b="1" i="1" dirty="0">
                <a:solidFill>
                  <a:srgbClr val="FF0000"/>
                </a:solidFill>
                <a:latin typeface="Times New Roman" panose="02020603050405020304" pitchFamily="18" charset="0"/>
                <a:cs typeface="Times New Roman" panose="02020603050405020304" pitchFamily="18" charset="0"/>
              </a:rPr>
              <a:t>2.</a:t>
            </a:r>
            <a:r>
              <a:rPr lang="en-US" sz="4000" i="1" dirty="0" smtClean="0">
                <a:latin typeface="Times New Roman" panose="02020603050405020304" pitchFamily="18" charset="0"/>
                <a:cs typeface="Times New Roman" panose="02020603050405020304" pitchFamily="18" charset="0"/>
              </a:rPr>
              <a:t> </a:t>
            </a:r>
            <a:r>
              <a:rPr lang="en-US" sz="4000" i="1" dirty="0" err="1" smtClean="0">
                <a:latin typeface="Times New Roman" panose="02020603050405020304" pitchFamily="18" charset="0"/>
                <a:cs typeface="Times New Roman" panose="02020603050405020304" pitchFamily="18" charset="0"/>
              </a:rPr>
              <a:t>Ghio</a:t>
            </a:r>
            <a:r>
              <a:rPr lang="en-US" sz="4000" i="1" dirty="0">
                <a:latin typeface="Times New Roman" panose="02020603050405020304" pitchFamily="18" charset="0"/>
                <a:cs typeface="Times New Roman" panose="02020603050405020304" pitchFamily="18" charset="0"/>
              </a:rPr>
              <a:t>, A., </a:t>
            </a:r>
            <a:r>
              <a:rPr lang="en-US" sz="4000" i="1" dirty="0" err="1">
                <a:latin typeface="Times New Roman" panose="02020603050405020304" pitchFamily="18" charset="0"/>
                <a:cs typeface="Times New Roman" panose="02020603050405020304" pitchFamily="18" charset="0"/>
              </a:rPr>
              <a:t>Ruberti</a:t>
            </a:r>
            <a:r>
              <a:rPr lang="en-US" sz="4000" i="1" dirty="0">
                <a:latin typeface="Times New Roman" panose="02020603050405020304" pitchFamily="18" charset="0"/>
                <a:cs typeface="Times New Roman" panose="02020603050405020304" pitchFamily="18" charset="0"/>
              </a:rPr>
              <a:t>, M., &amp; Verona, R. (2019). Financial constraints on sport organizations’ cost efficiency: the impact of financial fair play on Italian soccer clubs. Applied Economics, 51(24), 2623-2638. </a:t>
            </a:r>
            <a:r>
              <a:rPr lang="en-US" sz="4800" b="1" i="1" dirty="0" smtClean="0">
                <a:solidFill>
                  <a:srgbClr val="FF0000"/>
                </a:solidFill>
                <a:latin typeface="Times New Roman" panose="02020603050405020304" pitchFamily="18" charset="0"/>
                <a:cs typeface="Times New Roman" panose="02020603050405020304" pitchFamily="18" charset="0"/>
              </a:rPr>
              <a:t>3. </a:t>
            </a:r>
            <a:r>
              <a:rPr lang="en-US" sz="4000" i="1" dirty="0" smtClean="0">
                <a:latin typeface="Times New Roman" panose="02020603050405020304" pitchFamily="18" charset="0"/>
                <a:cs typeface="Times New Roman" panose="02020603050405020304" pitchFamily="18" charset="0"/>
              </a:rPr>
              <a:t>Nazemi</a:t>
            </a:r>
            <a:r>
              <a:rPr lang="en-US" sz="4000" i="1" dirty="0">
                <a:latin typeface="Times New Roman" panose="02020603050405020304" pitchFamily="18" charset="0"/>
                <a:cs typeface="Times New Roman" panose="02020603050405020304" pitchFamily="18" charset="0"/>
              </a:rPr>
              <a:t>, A., </a:t>
            </a:r>
            <a:r>
              <a:rPr lang="en-US" sz="4000" i="1" dirty="0" err="1">
                <a:latin typeface="Times New Roman" panose="02020603050405020304" pitchFamily="18" charset="0"/>
                <a:cs typeface="Times New Roman" panose="02020603050405020304" pitchFamily="18" charset="0"/>
              </a:rPr>
              <a:t>Ehsani</a:t>
            </a:r>
            <a:r>
              <a:rPr lang="en-US" sz="4000" i="1" dirty="0">
                <a:latin typeface="Times New Roman" panose="02020603050405020304" pitchFamily="18" charset="0"/>
                <a:cs typeface="Times New Roman" panose="02020603050405020304" pitchFamily="18" charset="0"/>
              </a:rPr>
              <a:t>, M., </a:t>
            </a:r>
            <a:r>
              <a:rPr lang="en-US" sz="4000" i="1" dirty="0" err="1">
                <a:latin typeface="Times New Roman" panose="02020603050405020304" pitchFamily="18" charset="0"/>
                <a:cs typeface="Times New Roman" panose="02020603050405020304" pitchFamily="18" charset="0"/>
              </a:rPr>
              <a:t>Kuzechian</a:t>
            </a:r>
            <a:r>
              <a:rPr lang="en-US" sz="4000" i="1" dirty="0">
                <a:latin typeface="Times New Roman" panose="02020603050405020304" pitchFamily="18" charset="0"/>
                <a:cs typeface="Times New Roman" panose="02020603050405020304" pitchFamily="18" charset="0"/>
              </a:rPr>
              <a:t>, H., </a:t>
            </a:r>
            <a:r>
              <a:rPr lang="en-US" sz="4000" i="1" dirty="0" err="1">
                <a:latin typeface="Times New Roman" panose="02020603050405020304" pitchFamily="18" charset="0"/>
                <a:cs typeface="Times New Roman" panose="02020603050405020304" pitchFamily="18" charset="0"/>
              </a:rPr>
              <a:t>Amiri</a:t>
            </a:r>
            <a:r>
              <a:rPr lang="en-US" sz="4000" i="1" dirty="0">
                <a:latin typeface="Times New Roman" panose="02020603050405020304" pitchFamily="18" charset="0"/>
                <a:cs typeface="Times New Roman" panose="02020603050405020304" pitchFamily="18" charset="0"/>
              </a:rPr>
              <a:t>, M. (2021).</a:t>
            </a:r>
            <a:r>
              <a:rPr lang="en-US" sz="4000" b="1" i="1" dirty="0" smtClean="0">
                <a:latin typeface="Times New Roman" panose="02020603050405020304" pitchFamily="18" charset="0"/>
                <a:cs typeface="Times New Roman" panose="02020603050405020304" pitchFamily="18" charset="0"/>
              </a:rPr>
              <a:t> Developing Brand Equity Model for Iranian Football </a:t>
            </a:r>
            <a:r>
              <a:rPr lang="en-US" sz="4000" b="1" i="1" dirty="0" err="1" smtClean="0">
                <a:latin typeface="Times New Roman" panose="02020603050405020304" pitchFamily="18" charset="0"/>
                <a:cs typeface="Times New Roman" panose="02020603050405020304" pitchFamily="18" charset="0"/>
              </a:rPr>
              <a:t>ProLeague</a:t>
            </a:r>
            <a:r>
              <a:rPr lang="en-US" sz="4000" b="1" i="1" dirty="0" smtClean="0">
                <a:latin typeface="Times New Roman" panose="02020603050405020304" pitchFamily="18" charset="0"/>
                <a:cs typeface="Times New Roman" panose="02020603050405020304" pitchFamily="18" charset="0"/>
              </a:rPr>
              <a:t> </a:t>
            </a:r>
            <a:r>
              <a:rPr lang="en-US" sz="4000" i="1" dirty="0" smtClean="0">
                <a:latin typeface="Times New Roman" panose="02020603050405020304" pitchFamily="18" charset="0"/>
                <a:cs typeface="Times New Roman" panose="02020603050405020304" pitchFamily="18" charset="0"/>
              </a:rPr>
              <a:t>. Sport Management, 11 (4), 1015-1034. [in Persian]</a:t>
            </a:r>
            <a:endParaRPr lang="en-US" sz="3600" b="1"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711129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2053</TotalTime>
  <Words>370</Words>
  <Application>Microsoft Office PowerPoint</Application>
  <PresentationFormat>Custom</PresentationFormat>
  <Paragraphs>12</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B Nazanin</vt:lpstr>
      <vt:lpstr>B Titr</vt:lpstr>
      <vt:lpstr>Calibri</vt:lpstr>
      <vt:lpstr>Calibri Light</vt:lpstr>
      <vt:lpstr>Times New Roman</vt:lpstr>
      <vt:lpstr>Office Theme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MRT www.Win2Farsi.com</cp:lastModifiedBy>
  <cp:revision>166</cp:revision>
  <dcterms:created xsi:type="dcterms:W3CDTF">2018-04-09T07:28:08Z</dcterms:created>
  <dcterms:modified xsi:type="dcterms:W3CDTF">2022-02-28T09:42:31Z</dcterms:modified>
</cp:coreProperties>
</file>